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7">
  <p:sldMasterIdLst>
    <p:sldMasterId id="2147483648" r:id="rId1"/>
    <p:sldMasterId id="2147483661" r:id="rId2"/>
    <p:sldMasterId id="2147483673" r:id="rId3"/>
  </p:sldMasterIdLst>
  <p:notesMasterIdLst>
    <p:notesMasterId r:id="rId41"/>
  </p:notesMasterIdLst>
  <p:handoutMasterIdLst>
    <p:handoutMasterId r:id="rId42"/>
  </p:handoutMasterIdLst>
  <p:sldIdLst>
    <p:sldId id="539" r:id="rId4"/>
    <p:sldId id="818" r:id="rId5"/>
    <p:sldId id="894" r:id="rId6"/>
    <p:sldId id="929" r:id="rId7"/>
    <p:sldId id="930" r:id="rId8"/>
    <p:sldId id="931" r:id="rId9"/>
    <p:sldId id="932" r:id="rId10"/>
    <p:sldId id="928" r:id="rId11"/>
    <p:sldId id="966" r:id="rId12"/>
    <p:sldId id="933" r:id="rId13"/>
    <p:sldId id="934" r:id="rId14"/>
    <p:sldId id="935" r:id="rId15"/>
    <p:sldId id="937" r:id="rId16"/>
    <p:sldId id="938" r:id="rId17"/>
    <p:sldId id="939" r:id="rId18"/>
    <p:sldId id="940" r:id="rId19"/>
    <p:sldId id="941" r:id="rId20"/>
    <p:sldId id="942" r:id="rId21"/>
    <p:sldId id="968" r:id="rId22"/>
    <p:sldId id="943" r:id="rId23"/>
    <p:sldId id="944" r:id="rId24"/>
    <p:sldId id="945" r:id="rId25"/>
    <p:sldId id="946" r:id="rId26"/>
    <p:sldId id="947" r:id="rId27"/>
    <p:sldId id="970" r:id="rId28"/>
    <p:sldId id="949" r:id="rId29"/>
    <p:sldId id="951" r:id="rId30"/>
    <p:sldId id="952" r:id="rId31"/>
    <p:sldId id="953" r:id="rId32"/>
    <p:sldId id="956" r:id="rId33"/>
    <p:sldId id="972" r:id="rId34"/>
    <p:sldId id="957" r:id="rId35"/>
    <p:sldId id="959" r:id="rId36"/>
    <p:sldId id="960" r:id="rId37"/>
    <p:sldId id="961" r:id="rId38"/>
    <p:sldId id="962" r:id="rId39"/>
    <p:sldId id="822" r:id="rId40"/>
  </p:sldIdLst>
  <p:sldSz cx="9144000" cy="6858000" type="screen4x3"/>
  <p:notesSz cx="7100888" cy="9388475"/>
  <p:custDataLst>
    <p:tags r:id="rId43"/>
  </p:custDataLst>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D830D"/>
    <a:srgbClr val="087600"/>
    <a:srgbClr val="182F92"/>
    <a:srgbClr val="163794"/>
    <a:srgbClr val="006C1F"/>
    <a:srgbClr val="FF9933"/>
    <a:srgbClr val="99117C"/>
    <a:srgbClr val="348A20"/>
    <a:srgbClr val="A47D00"/>
    <a:srgbClr val="A9237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61" autoAdjust="0"/>
    <p:restoredTop sz="91011" autoAdjust="0"/>
  </p:normalViewPr>
  <p:slideViewPr>
    <p:cSldViewPr>
      <p:cViewPr varScale="1">
        <p:scale>
          <a:sx n="73" d="100"/>
          <a:sy n="73" d="100"/>
        </p:scale>
        <p:origin x="696" y="66"/>
      </p:cViewPr>
      <p:guideLst>
        <p:guide orient="horz" pos="2160"/>
        <p:guide pos="2880"/>
      </p:guideLst>
    </p:cSldViewPr>
  </p:slideViewPr>
  <p:outlineViewPr>
    <p:cViewPr>
      <p:scale>
        <a:sx n="33" d="100"/>
        <a:sy n="33" d="100"/>
      </p:scale>
      <p:origin x="0" y="-1512"/>
    </p:cViewPr>
  </p:outlineViewPr>
  <p:notesTextViewPr>
    <p:cViewPr>
      <p:scale>
        <a:sx n="3" d="2"/>
        <a:sy n="3" d="2"/>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handoutMaster" Target="handoutMasters/handoutMaster1.xml"/><Relationship Id="rId47"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ags" Target="tags/tag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4" y="1"/>
            <a:ext cx="3077051" cy="471054"/>
          </a:xfrm>
          <a:prstGeom prst="rect">
            <a:avLst/>
          </a:prstGeom>
        </p:spPr>
        <p:txBody>
          <a:bodyPr vert="horz" lIns="94221" tIns="47110" rIns="94221" bIns="47110" rtlCol="0"/>
          <a:lstStyle>
            <a:lvl1pPr algn="l">
              <a:defRPr sz="1200"/>
            </a:lvl1pPr>
          </a:lstStyle>
          <a:p>
            <a:endParaRPr lang="en-US"/>
          </a:p>
        </p:txBody>
      </p:sp>
      <p:sp>
        <p:nvSpPr>
          <p:cNvPr id="3" name="Date Placeholder 2"/>
          <p:cNvSpPr>
            <a:spLocks noGrp="1"/>
          </p:cNvSpPr>
          <p:nvPr>
            <p:ph type="dt" sz="quarter" idx="1"/>
          </p:nvPr>
        </p:nvSpPr>
        <p:spPr>
          <a:xfrm>
            <a:off x="4022197" y="1"/>
            <a:ext cx="3077051" cy="471054"/>
          </a:xfrm>
          <a:prstGeom prst="rect">
            <a:avLst/>
          </a:prstGeom>
        </p:spPr>
        <p:txBody>
          <a:bodyPr vert="horz" lIns="94221" tIns="47110" rIns="94221" bIns="47110" rtlCol="0"/>
          <a:lstStyle>
            <a:lvl1pPr algn="r">
              <a:defRPr sz="1200"/>
            </a:lvl1pPr>
          </a:lstStyle>
          <a:p>
            <a:fld id="{AFABF1F1-2F9B-4F88-BB8B-748BBA72395E}" type="datetimeFigureOut">
              <a:rPr lang="en-US" smtClean="0"/>
              <a:t>5/9/2019</a:t>
            </a:fld>
            <a:endParaRPr lang="en-US"/>
          </a:p>
        </p:txBody>
      </p:sp>
      <p:sp>
        <p:nvSpPr>
          <p:cNvPr id="4" name="Footer Placeholder 3"/>
          <p:cNvSpPr>
            <a:spLocks noGrp="1"/>
          </p:cNvSpPr>
          <p:nvPr>
            <p:ph type="ftr" sz="quarter" idx="2"/>
          </p:nvPr>
        </p:nvSpPr>
        <p:spPr>
          <a:xfrm>
            <a:off x="4" y="8917426"/>
            <a:ext cx="3077051" cy="471053"/>
          </a:xfrm>
          <a:prstGeom prst="rect">
            <a:avLst/>
          </a:prstGeom>
        </p:spPr>
        <p:txBody>
          <a:bodyPr vert="horz" lIns="94221" tIns="47110" rIns="94221" bIns="47110" rtlCol="0" anchor="b"/>
          <a:lstStyle>
            <a:lvl1pPr algn="l">
              <a:defRPr sz="1200"/>
            </a:lvl1pPr>
          </a:lstStyle>
          <a:p>
            <a:endParaRPr lang="en-US"/>
          </a:p>
        </p:txBody>
      </p:sp>
      <p:sp>
        <p:nvSpPr>
          <p:cNvPr id="5" name="Slide Number Placeholder 4"/>
          <p:cNvSpPr>
            <a:spLocks noGrp="1"/>
          </p:cNvSpPr>
          <p:nvPr>
            <p:ph type="sldNum" sz="quarter" idx="3"/>
          </p:nvPr>
        </p:nvSpPr>
        <p:spPr>
          <a:xfrm>
            <a:off x="4022197" y="8917426"/>
            <a:ext cx="3077051" cy="471053"/>
          </a:xfrm>
          <a:prstGeom prst="rect">
            <a:avLst/>
          </a:prstGeom>
        </p:spPr>
        <p:txBody>
          <a:bodyPr vert="horz" lIns="94221" tIns="47110" rIns="94221" bIns="47110" rtlCol="0" anchor="b"/>
          <a:lstStyle>
            <a:lvl1pPr algn="r">
              <a:defRPr sz="1200"/>
            </a:lvl1pPr>
          </a:lstStyle>
          <a:p>
            <a:fld id="{DE0D23D6-16D4-4FAA-ACC9-16B7A5139262}" type="slidenum">
              <a:rPr lang="en-US" smtClean="0"/>
              <a:t>‹#›</a:t>
            </a:fld>
            <a:endParaRPr lang="en-US"/>
          </a:p>
        </p:txBody>
      </p:sp>
    </p:spTree>
    <p:extLst>
      <p:ext uri="{BB962C8B-B14F-4D97-AF65-F5344CB8AC3E}">
        <p14:creationId xmlns:p14="http://schemas.microsoft.com/office/powerpoint/2010/main" val="234642789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4" y="1"/>
            <a:ext cx="3077051" cy="469424"/>
          </a:xfrm>
          <a:prstGeom prst="rect">
            <a:avLst/>
          </a:prstGeom>
        </p:spPr>
        <p:txBody>
          <a:bodyPr vert="horz" lIns="94221" tIns="47110" rIns="94221" bIns="47110" rtlCol="0"/>
          <a:lstStyle>
            <a:lvl1pPr algn="l">
              <a:defRPr sz="1200"/>
            </a:lvl1pPr>
          </a:lstStyle>
          <a:p>
            <a:endParaRPr lang="vi-VN"/>
          </a:p>
        </p:txBody>
      </p:sp>
      <p:sp>
        <p:nvSpPr>
          <p:cNvPr id="3" name="Date Placeholder 2"/>
          <p:cNvSpPr>
            <a:spLocks noGrp="1"/>
          </p:cNvSpPr>
          <p:nvPr>
            <p:ph type="dt" idx="1"/>
          </p:nvPr>
        </p:nvSpPr>
        <p:spPr>
          <a:xfrm>
            <a:off x="4022197" y="1"/>
            <a:ext cx="3077051" cy="469424"/>
          </a:xfrm>
          <a:prstGeom prst="rect">
            <a:avLst/>
          </a:prstGeom>
        </p:spPr>
        <p:txBody>
          <a:bodyPr vert="horz" lIns="94221" tIns="47110" rIns="94221" bIns="47110" rtlCol="0"/>
          <a:lstStyle>
            <a:lvl1pPr algn="r">
              <a:defRPr sz="1200"/>
            </a:lvl1pPr>
          </a:lstStyle>
          <a:p>
            <a:fld id="{09202B48-C058-4097-BA0F-5987ABBB4CC4}" type="datetimeFigureOut">
              <a:rPr lang="vi-VN" smtClean="0"/>
              <a:pPr/>
              <a:t>09/05/2019</a:t>
            </a:fld>
            <a:endParaRPr lang="vi-VN"/>
          </a:p>
        </p:txBody>
      </p:sp>
      <p:sp>
        <p:nvSpPr>
          <p:cNvPr id="4" name="Slide Image Placeholder 3"/>
          <p:cNvSpPr>
            <a:spLocks noGrp="1" noRot="1" noChangeAspect="1"/>
          </p:cNvSpPr>
          <p:nvPr>
            <p:ph type="sldImg" idx="2"/>
          </p:nvPr>
        </p:nvSpPr>
        <p:spPr>
          <a:xfrm>
            <a:off x="1203325" y="704850"/>
            <a:ext cx="4694238" cy="3521075"/>
          </a:xfrm>
          <a:prstGeom prst="rect">
            <a:avLst/>
          </a:prstGeom>
          <a:noFill/>
          <a:ln w="12700">
            <a:solidFill>
              <a:prstClr val="black"/>
            </a:solidFill>
          </a:ln>
        </p:spPr>
        <p:txBody>
          <a:bodyPr vert="horz" lIns="94221" tIns="47110" rIns="94221" bIns="47110" rtlCol="0" anchor="ctr"/>
          <a:lstStyle/>
          <a:p>
            <a:endParaRPr lang="vi-VN"/>
          </a:p>
        </p:txBody>
      </p:sp>
      <p:sp>
        <p:nvSpPr>
          <p:cNvPr id="5" name="Notes Placeholder 4"/>
          <p:cNvSpPr>
            <a:spLocks noGrp="1"/>
          </p:cNvSpPr>
          <p:nvPr>
            <p:ph type="body" sz="quarter" idx="3"/>
          </p:nvPr>
        </p:nvSpPr>
        <p:spPr>
          <a:xfrm>
            <a:off x="710089" y="4459527"/>
            <a:ext cx="5680710" cy="4224814"/>
          </a:xfrm>
          <a:prstGeom prst="rect">
            <a:avLst/>
          </a:prstGeom>
        </p:spPr>
        <p:txBody>
          <a:bodyPr vert="horz" lIns="94221" tIns="47110" rIns="94221" bIns="4711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6" name="Footer Placeholder 5"/>
          <p:cNvSpPr>
            <a:spLocks noGrp="1"/>
          </p:cNvSpPr>
          <p:nvPr>
            <p:ph type="ftr" sz="quarter" idx="4"/>
          </p:nvPr>
        </p:nvSpPr>
        <p:spPr>
          <a:xfrm>
            <a:off x="4" y="8917423"/>
            <a:ext cx="3077051" cy="469424"/>
          </a:xfrm>
          <a:prstGeom prst="rect">
            <a:avLst/>
          </a:prstGeom>
        </p:spPr>
        <p:txBody>
          <a:bodyPr vert="horz" lIns="94221" tIns="47110" rIns="94221" bIns="47110" rtlCol="0" anchor="b"/>
          <a:lstStyle>
            <a:lvl1pPr algn="l">
              <a:defRPr sz="1200"/>
            </a:lvl1pPr>
          </a:lstStyle>
          <a:p>
            <a:endParaRPr lang="vi-VN"/>
          </a:p>
        </p:txBody>
      </p:sp>
      <p:sp>
        <p:nvSpPr>
          <p:cNvPr id="7" name="Slide Number Placeholder 6"/>
          <p:cNvSpPr>
            <a:spLocks noGrp="1"/>
          </p:cNvSpPr>
          <p:nvPr>
            <p:ph type="sldNum" sz="quarter" idx="5"/>
          </p:nvPr>
        </p:nvSpPr>
        <p:spPr>
          <a:xfrm>
            <a:off x="4022197" y="8917423"/>
            <a:ext cx="3077051" cy="469424"/>
          </a:xfrm>
          <a:prstGeom prst="rect">
            <a:avLst/>
          </a:prstGeom>
        </p:spPr>
        <p:txBody>
          <a:bodyPr vert="horz" lIns="94221" tIns="47110" rIns="94221" bIns="47110" rtlCol="0" anchor="b"/>
          <a:lstStyle>
            <a:lvl1pPr algn="r">
              <a:defRPr sz="1200"/>
            </a:lvl1pPr>
          </a:lstStyle>
          <a:p>
            <a:fld id="{96FE7A8A-A817-4EFB-A09E-6F85DDD94D74}" type="slidenum">
              <a:rPr lang="vi-VN" smtClean="0"/>
              <a:pPr/>
              <a:t>‹#›</a:t>
            </a:fld>
            <a:endParaRPr lang="vi-VN"/>
          </a:p>
        </p:txBody>
      </p:sp>
    </p:spTree>
    <p:extLst>
      <p:ext uri="{BB962C8B-B14F-4D97-AF65-F5344CB8AC3E}">
        <p14:creationId xmlns:p14="http://schemas.microsoft.com/office/powerpoint/2010/main" val="27821317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96FE7A8A-A817-4EFB-A09E-6F85DDD94D74}" type="slidenum">
              <a:rPr lang="vi-VN" smtClean="0"/>
              <a:pPr/>
              <a:t>1</a:t>
            </a:fld>
            <a:endParaRPr lang="vi-VN"/>
          </a:p>
        </p:txBody>
      </p:sp>
    </p:spTree>
    <p:extLst>
      <p:ext uri="{BB962C8B-B14F-4D97-AF65-F5344CB8AC3E}">
        <p14:creationId xmlns:p14="http://schemas.microsoft.com/office/powerpoint/2010/main" val="18999568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2</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a:p>
        </p:txBody>
      </p:sp>
      <p:sp>
        <p:nvSpPr>
          <p:cNvPr id="2" name="Slide Number Placeholder 1"/>
          <p:cNvSpPr>
            <a:spLocks noGrp="1"/>
          </p:cNvSpPr>
          <p:nvPr>
            <p:ph type="sldNum" sz="quarter" idx="10"/>
          </p:nvPr>
        </p:nvSpPr>
        <p:spPr/>
        <p:txBody>
          <a:bodyPr/>
          <a:lstStyle/>
          <a:p>
            <a:fld id="{96FE7A8A-A817-4EFB-A09E-6F85DDD94D74}" type="slidenum">
              <a:rPr lang="vi-VN" smtClean="0"/>
              <a:pPr/>
              <a:t>2</a:t>
            </a:fld>
            <a:endParaRPr lang="vi-VN"/>
          </a:p>
        </p:txBody>
      </p:sp>
    </p:spTree>
    <p:extLst>
      <p:ext uri="{BB962C8B-B14F-4D97-AF65-F5344CB8AC3E}">
        <p14:creationId xmlns:p14="http://schemas.microsoft.com/office/powerpoint/2010/main" val="20143964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3</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a:p>
        </p:txBody>
      </p:sp>
      <p:sp>
        <p:nvSpPr>
          <p:cNvPr id="2" name="Slide Number Placeholder 1"/>
          <p:cNvSpPr>
            <a:spLocks noGrp="1"/>
          </p:cNvSpPr>
          <p:nvPr>
            <p:ph type="sldNum" sz="quarter" idx="10"/>
          </p:nvPr>
        </p:nvSpPr>
        <p:spPr/>
        <p:txBody>
          <a:bodyPr/>
          <a:lstStyle/>
          <a:p>
            <a:fld id="{96FE7A8A-A817-4EFB-A09E-6F85DDD94D74}" type="slidenum">
              <a:rPr lang="vi-VN" smtClean="0"/>
              <a:pPr/>
              <a:t>3</a:t>
            </a:fld>
            <a:endParaRPr lang="vi-VN"/>
          </a:p>
        </p:txBody>
      </p:sp>
    </p:spTree>
    <p:extLst>
      <p:ext uri="{BB962C8B-B14F-4D97-AF65-F5344CB8AC3E}">
        <p14:creationId xmlns:p14="http://schemas.microsoft.com/office/powerpoint/2010/main" val="25753024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4</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a:p>
        </p:txBody>
      </p:sp>
      <p:sp>
        <p:nvSpPr>
          <p:cNvPr id="2" name="Slide Number Placeholder 1"/>
          <p:cNvSpPr>
            <a:spLocks noGrp="1"/>
          </p:cNvSpPr>
          <p:nvPr>
            <p:ph type="sldNum" sz="quarter" idx="10"/>
          </p:nvPr>
        </p:nvSpPr>
        <p:spPr/>
        <p:txBody>
          <a:bodyPr/>
          <a:lstStyle/>
          <a:p>
            <a:fld id="{96FE7A8A-A817-4EFB-A09E-6F85DDD94D74}" type="slidenum">
              <a:rPr lang="vi-VN" smtClean="0"/>
              <a:pPr/>
              <a:t>4</a:t>
            </a:fld>
            <a:endParaRPr lang="vi-VN"/>
          </a:p>
        </p:txBody>
      </p:sp>
    </p:spTree>
    <p:extLst>
      <p:ext uri="{BB962C8B-B14F-4D97-AF65-F5344CB8AC3E}">
        <p14:creationId xmlns:p14="http://schemas.microsoft.com/office/powerpoint/2010/main" val="29927581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5</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a:p>
        </p:txBody>
      </p:sp>
      <p:sp>
        <p:nvSpPr>
          <p:cNvPr id="2" name="Slide Number Placeholder 1"/>
          <p:cNvSpPr>
            <a:spLocks noGrp="1"/>
          </p:cNvSpPr>
          <p:nvPr>
            <p:ph type="sldNum" sz="quarter" idx="10"/>
          </p:nvPr>
        </p:nvSpPr>
        <p:spPr/>
        <p:txBody>
          <a:bodyPr/>
          <a:lstStyle/>
          <a:p>
            <a:fld id="{96FE7A8A-A817-4EFB-A09E-6F85DDD94D74}" type="slidenum">
              <a:rPr lang="vi-VN" smtClean="0"/>
              <a:pPr/>
              <a:t>5</a:t>
            </a:fld>
            <a:endParaRPr lang="vi-VN"/>
          </a:p>
        </p:txBody>
      </p:sp>
    </p:spTree>
    <p:extLst>
      <p:ext uri="{BB962C8B-B14F-4D97-AF65-F5344CB8AC3E}">
        <p14:creationId xmlns:p14="http://schemas.microsoft.com/office/powerpoint/2010/main" val="35432136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6</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a:p>
        </p:txBody>
      </p:sp>
      <p:sp>
        <p:nvSpPr>
          <p:cNvPr id="2" name="Slide Number Placeholder 1"/>
          <p:cNvSpPr>
            <a:spLocks noGrp="1"/>
          </p:cNvSpPr>
          <p:nvPr>
            <p:ph type="sldNum" sz="quarter" idx="10"/>
          </p:nvPr>
        </p:nvSpPr>
        <p:spPr/>
        <p:txBody>
          <a:bodyPr/>
          <a:lstStyle/>
          <a:p>
            <a:fld id="{96FE7A8A-A817-4EFB-A09E-6F85DDD94D74}" type="slidenum">
              <a:rPr lang="vi-VN" smtClean="0"/>
              <a:pPr/>
              <a:t>6</a:t>
            </a:fld>
            <a:endParaRPr lang="vi-VN"/>
          </a:p>
        </p:txBody>
      </p:sp>
    </p:spTree>
    <p:extLst>
      <p:ext uri="{BB962C8B-B14F-4D97-AF65-F5344CB8AC3E}">
        <p14:creationId xmlns:p14="http://schemas.microsoft.com/office/powerpoint/2010/main" val="17658133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7</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a:p>
        </p:txBody>
      </p:sp>
      <p:sp>
        <p:nvSpPr>
          <p:cNvPr id="2" name="Slide Number Placeholder 1"/>
          <p:cNvSpPr>
            <a:spLocks noGrp="1"/>
          </p:cNvSpPr>
          <p:nvPr>
            <p:ph type="sldNum" sz="quarter" idx="10"/>
          </p:nvPr>
        </p:nvSpPr>
        <p:spPr/>
        <p:txBody>
          <a:bodyPr/>
          <a:lstStyle/>
          <a:p>
            <a:fld id="{96FE7A8A-A817-4EFB-A09E-6F85DDD94D74}" type="slidenum">
              <a:rPr lang="vi-VN" smtClean="0"/>
              <a:pPr/>
              <a:t>7</a:t>
            </a:fld>
            <a:endParaRPr lang="vi-VN"/>
          </a:p>
        </p:txBody>
      </p:sp>
    </p:spTree>
    <p:extLst>
      <p:ext uri="{BB962C8B-B14F-4D97-AF65-F5344CB8AC3E}">
        <p14:creationId xmlns:p14="http://schemas.microsoft.com/office/powerpoint/2010/main" val="33887948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8</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a:p>
        </p:txBody>
      </p:sp>
      <p:sp>
        <p:nvSpPr>
          <p:cNvPr id="2" name="Slide Number Placeholder 1"/>
          <p:cNvSpPr>
            <a:spLocks noGrp="1"/>
          </p:cNvSpPr>
          <p:nvPr>
            <p:ph type="sldNum" sz="quarter" idx="10"/>
          </p:nvPr>
        </p:nvSpPr>
        <p:spPr/>
        <p:txBody>
          <a:bodyPr/>
          <a:lstStyle/>
          <a:p>
            <a:fld id="{96FE7A8A-A817-4EFB-A09E-6F85DDD94D74}" type="slidenum">
              <a:rPr lang="vi-VN" smtClean="0"/>
              <a:pPr/>
              <a:t>8</a:t>
            </a:fld>
            <a:endParaRPr lang="vi-VN"/>
          </a:p>
        </p:txBody>
      </p:sp>
    </p:spTree>
    <p:extLst>
      <p:ext uri="{BB962C8B-B14F-4D97-AF65-F5344CB8AC3E}">
        <p14:creationId xmlns:p14="http://schemas.microsoft.com/office/powerpoint/2010/main" val="25753024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10</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a:p>
        </p:txBody>
      </p:sp>
      <p:sp>
        <p:nvSpPr>
          <p:cNvPr id="2" name="Slide Number Placeholder 1"/>
          <p:cNvSpPr>
            <a:spLocks noGrp="1"/>
          </p:cNvSpPr>
          <p:nvPr>
            <p:ph type="sldNum" sz="quarter" idx="10"/>
          </p:nvPr>
        </p:nvSpPr>
        <p:spPr/>
        <p:txBody>
          <a:bodyPr/>
          <a:lstStyle/>
          <a:p>
            <a:fld id="{96FE7A8A-A817-4EFB-A09E-6F85DDD94D74}" type="slidenum">
              <a:rPr lang="vi-VN" smtClean="0"/>
              <a:pPr/>
              <a:t>10</a:t>
            </a:fld>
            <a:endParaRPr lang="vi-VN"/>
          </a:p>
        </p:txBody>
      </p:sp>
    </p:spTree>
    <p:extLst>
      <p:ext uri="{BB962C8B-B14F-4D97-AF65-F5344CB8AC3E}">
        <p14:creationId xmlns:p14="http://schemas.microsoft.com/office/powerpoint/2010/main" val="4730247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11</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a:p>
        </p:txBody>
      </p:sp>
      <p:sp>
        <p:nvSpPr>
          <p:cNvPr id="2" name="Slide Number Placeholder 1"/>
          <p:cNvSpPr>
            <a:spLocks noGrp="1"/>
          </p:cNvSpPr>
          <p:nvPr>
            <p:ph type="sldNum" sz="quarter" idx="10"/>
          </p:nvPr>
        </p:nvSpPr>
        <p:spPr/>
        <p:txBody>
          <a:bodyPr/>
          <a:lstStyle/>
          <a:p>
            <a:fld id="{96FE7A8A-A817-4EFB-A09E-6F85DDD94D74}" type="slidenum">
              <a:rPr lang="vi-VN" smtClean="0"/>
              <a:pPr/>
              <a:t>11</a:t>
            </a:fld>
            <a:endParaRPr lang="vi-VN"/>
          </a:p>
        </p:txBody>
      </p:sp>
    </p:spTree>
    <p:extLst>
      <p:ext uri="{BB962C8B-B14F-4D97-AF65-F5344CB8AC3E}">
        <p14:creationId xmlns:p14="http://schemas.microsoft.com/office/powerpoint/2010/main" val="18475919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12</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a:p>
        </p:txBody>
      </p:sp>
      <p:sp>
        <p:nvSpPr>
          <p:cNvPr id="2" name="Slide Number Placeholder 1"/>
          <p:cNvSpPr>
            <a:spLocks noGrp="1"/>
          </p:cNvSpPr>
          <p:nvPr>
            <p:ph type="sldNum" sz="quarter" idx="10"/>
          </p:nvPr>
        </p:nvSpPr>
        <p:spPr/>
        <p:txBody>
          <a:bodyPr/>
          <a:lstStyle/>
          <a:p>
            <a:fld id="{96FE7A8A-A817-4EFB-A09E-6F85DDD94D74}" type="slidenum">
              <a:rPr lang="vi-VN" smtClean="0"/>
              <a:pPr/>
              <a:t>12</a:t>
            </a:fld>
            <a:endParaRPr lang="vi-VN"/>
          </a:p>
        </p:txBody>
      </p:sp>
    </p:spTree>
    <p:extLst>
      <p:ext uri="{BB962C8B-B14F-4D97-AF65-F5344CB8AC3E}">
        <p14:creationId xmlns:p14="http://schemas.microsoft.com/office/powerpoint/2010/main" val="11251892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13</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a:p>
        </p:txBody>
      </p:sp>
      <p:sp>
        <p:nvSpPr>
          <p:cNvPr id="2" name="Slide Number Placeholder 1"/>
          <p:cNvSpPr>
            <a:spLocks noGrp="1"/>
          </p:cNvSpPr>
          <p:nvPr>
            <p:ph type="sldNum" sz="quarter" idx="10"/>
          </p:nvPr>
        </p:nvSpPr>
        <p:spPr/>
        <p:txBody>
          <a:bodyPr/>
          <a:lstStyle/>
          <a:p>
            <a:fld id="{96FE7A8A-A817-4EFB-A09E-6F85DDD94D74}" type="slidenum">
              <a:rPr lang="vi-VN" smtClean="0"/>
              <a:pPr/>
              <a:t>13</a:t>
            </a:fld>
            <a:endParaRPr lang="vi-VN"/>
          </a:p>
        </p:txBody>
      </p:sp>
    </p:spTree>
    <p:extLst>
      <p:ext uri="{BB962C8B-B14F-4D97-AF65-F5344CB8AC3E}">
        <p14:creationId xmlns:p14="http://schemas.microsoft.com/office/powerpoint/2010/main" val="30909610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14</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a:p>
        </p:txBody>
      </p:sp>
      <p:sp>
        <p:nvSpPr>
          <p:cNvPr id="2" name="Slide Number Placeholder 1"/>
          <p:cNvSpPr>
            <a:spLocks noGrp="1"/>
          </p:cNvSpPr>
          <p:nvPr>
            <p:ph type="sldNum" sz="quarter" idx="10"/>
          </p:nvPr>
        </p:nvSpPr>
        <p:spPr/>
        <p:txBody>
          <a:bodyPr/>
          <a:lstStyle/>
          <a:p>
            <a:fld id="{96FE7A8A-A817-4EFB-A09E-6F85DDD94D74}" type="slidenum">
              <a:rPr lang="vi-VN" smtClean="0"/>
              <a:pPr/>
              <a:t>14</a:t>
            </a:fld>
            <a:endParaRPr lang="vi-VN"/>
          </a:p>
        </p:txBody>
      </p:sp>
    </p:spTree>
    <p:extLst>
      <p:ext uri="{BB962C8B-B14F-4D97-AF65-F5344CB8AC3E}">
        <p14:creationId xmlns:p14="http://schemas.microsoft.com/office/powerpoint/2010/main" val="26876380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15</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a:p>
        </p:txBody>
      </p:sp>
      <p:sp>
        <p:nvSpPr>
          <p:cNvPr id="2" name="Slide Number Placeholder 1"/>
          <p:cNvSpPr>
            <a:spLocks noGrp="1"/>
          </p:cNvSpPr>
          <p:nvPr>
            <p:ph type="sldNum" sz="quarter" idx="10"/>
          </p:nvPr>
        </p:nvSpPr>
        <p:spPr/>
        <p:txBody>
          <a:bodyPr/>
          <a:lstStyle/>
          <a:p>
            <a:fld id="{96FE7A8A-A817-4EFB-A09E-6F85DDD94D74}" type="slidenum">
              <a:rPr lang="vi-VN" smtClean="0"/>
              <a:pPr/>
              <a:t>15</a:t>
            </a:fld>
            <a:endParaRPr lang="vi-VN"/>
          </a:p>
        </p:txBody>
      </p:sp>
    </p:spTree>
    <p:extLst>
      <p:ext uri="{BB962C8B-B14F-4D97-AF65-F5344CB8AC3E}">
        <p14:creationId xmlns:p14="http://schemas.microsoft.com/office/powerpoint/2010/main" val="35865875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16</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a:p>
        </p:txBody>
      </p:sp>
      <p:sp>
        <p:nvSpPr>
          <p:cNvPr id="2" name="Slide Number Placeholder 1"/>
          <p:cNvSpPr>
            <a:spLocks noGrp="1"/>
          </p:cNvSpPr>
          <p:nvPr>
            <p:ph type="sldNum" sz="quarter" idx="10"/>
          </p:nvPr>
        </p:nvSpPr>
        <p:spPr/>
        <p:txBody>
          <a:bodyPr/>
          <a:lstStyle/>
          <a:p>
            <a:fld id="{96FE7A8A-A817-4EFB-A09E-6F85DDD94D74}" type="slidenum">
              <a:rPr lang="vi-VN" smtClean="0"/>
              <a:pPr/>
              <a:t>16</a:t>
            </a:fld>
            <a:endParaRPr lang="vi-VN"/>
          </a:p>
        </p:txBody>
      </p:sp>
    </p:spTree>
    <p:extLst>
      <p:ext uri="{BB962C8B-B14F-4D97-AF65-F5344CB8AC3E}">
        <p14:creationId xmlns:p14="http://schemas.microsoft.com/office/powerpoint/2010/main" val="23726017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17</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a:p>
        </p:txBody>
      </p:sp>
      <p:sp>
        <p:nvSpPr>
          <p:cNvPr id="2" name="Slide Number Placeholder 1"/>
          <p:cNvSpPr>
            <a:spLocks noGrp="1"/>
          </p:cNvSpPr>
          <p:nvPr>
            <p:ph type="sldNum" sz="quarter" idx="10"/>
          </p:nvPr>
        </p:nvSpPr>
        <p:spPr/>
        <p:txBody>
          <a:bodyPr/>
          <a:lstStyle/>
          <a:p>
            <a:fld id="{96FE7A8A-A817-4EFB-A09E-6F85DDD94D74}" type="slidenum">
              <a:rPr lang="vi-VN" smtClean="0"/>
              <a:pPr/>
              <a:t>17</a:t>
            </a:fld>
            <a:endParaRPr lang="vi-VN"/>
          </a:p>
        </p:txBody>
      </p:sp>
    </p:spTree>
    <p:extLst>
      <p:ext uri="{BB962C8B-B14F-4D97-AF65-F5344CB8AC3E}">
        <p14:creationId xmlns:p14="http://schemas.microsoft.com/office/powerpoint/2010/main" val="33008618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18</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a:p>
        </p:txBody>
      </p:sp>
      <p:sp>
        <p:nvSpPr>
          <p:cNvPr id="2" name="Slide Number Placeholder 1"/>
          <p:cNvSpPr>
            <a:spLocks noGrp="1"/>
          </p:cNvSpPr>
          <p:nvPr>
            <p:ph type="sldNum" sz="quarter" idx="10"/>
          </p:nvPr>
        </p:nvSpPr>
        <p:spPr/>
        <p:txBody>
          <a:bodyPr/>
          <a:lstStyle/>
          <a:p>
            <a:fld id="{96FE7A8A-A817-4EFB-A09E-6F85DDD94D74}" type="slidenum">
              <a:rPr lang="vi-VN" smtClean="0"/>
              <a:pPr/>
              <a:t>18</a:t>
            </a:fld>
            <a:endParaRPr lang="vi-VN"/>
          </a:p>
        </p:txBody>
      </p:sp>
    </p:spTree>
    <p:extLst>
      <p:ext uri="{BB962C8B-B14F-4D97-AF65-F5344CB8AC3E}">
        <p14:creationId xmlns:p14="http://schemas.microsoft.com/office/powerpoint/2010/main" val="30618735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19</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a:p>
        </p:txBody>
      </p:sp>
      <p:sp>
        <p:nvSpPr>
          <p:cNvPr id="2" name="Slide Number Placeholder 1"/>
          <p:cNvSpPr>
            <a:spLocks noGrp="1"/>
          </p:cNvSpPr>
          <p:nvPr>
            <p:ph type="sldNum" sz="quarter" idx="10"/>
          </p:nvPr>
        </p:nvSpPr>
        <p:spPr/>
        <p:txBody>
          <a:bodyPr/>
          <a:lstStyle/>
          <a:p>
            <a:fld id="{96FE7A8A-A817-4EFB-A09E-6F85DDD94D74}" type="slidenum">
              <a:rPr lang="vi-VN" smtClean="0"/>
              <a:pPr/>
              <a:t>19</a:t>
            </a:fld>
            <a:endParaRPr lang="vi-VN"/>
          </a:p>
        </p:txBody>
      </p:sp>
    </p:spTree>
    <p:extLst>
      <p:ext uri="{BB962C8B-B14F-4D97-AF65-F5344CB8AC3E}">
        <p14:creationId xmlns:p14="http://schemas.microsoft.com/office/powerpoint/2010/main" val="12784010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20</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a:p>
        </p:txBody>
      </p:sp>
      <p:sp>
        <p:nvSpPr>
          <p:cNvPr id="2" name="Slide Number Placeholder 1"/>
          <p:cNvSpPr>
            <a:spLocks noGrp="1"/>
          </p:cNvSpPr>
          <p:nvPr>
            <p:ph type="sldNum" sz="quarter" idx="10"/>
          </p:nvPr>
        </p:nvSpPr>
        <p:spPr/>
        <p:txBody>
          <a:bodyPr/>
          <a:lstStyle/>
          <a:p>
            <a:fld id="{96FE7A8A-A817-4EFB-A09E-6F85DDD94D74}" type="slidenum">
              <a:rPr lang="vi-VN" smtClean="0"/>
              <a:pPr/>
              <a:t>20</a:t>
            </a:fld>
            <a:endParaRPr lang="vi-VN"/>
          </a:p>
        </p:txBody>
      </p:sp>
    </p:spTree>
    <p:extLst>
      <p:ext uri="{BB962C8B-B14F-4D97-AF65-F5344CB8AC3E}">
        <p14:creationId xmlns:p14="http://schemas.microsoft.com/office/powerpoint/2010/main" val="11454722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21</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a:p>
        </p:txBody>
      </p:sp>
      <p:sp>
        <p:nvSpPr>
          <p:cNvPr id="2" name="Slide Number Placeholder 1"/>
          <p:cNvSpPr>
            <a:spLocks noGrp="1"/>
          </p:cNvSpPr>
          <p:nvPr>
            <p:ph type="sldNum" sz="quarter" idx="10"/>
          </p:nvPr>
        </p:nvSpPr>
        <p:spPr/>
        <p:txBody>
          <a:bodyPr/>
          <a:lstStyle/>
          <a:p>
            <a:fld id="{96FE7A8A-A817-4EFB-A09E-6F85DDD94D74}" type="slidenum">
              <a:rPr lang="vi-VN" smtClean="0"/>
              <a:pPr/>
              <a:t>21</a:t>
            </a:fld>
            <a:endParaRPr lang="vi-VN"/>
          </a:p>
        </p:txBody>
      </p:sp>
    </p:spTree>
    <p:extLst>
      <p:ext uri="{BB962C8B-B14F-4D97-AF65-F5344CB8AC3E}">
        <p14:creationId xmlns:p14="http://schemas.microsoft.com/office/powerpoint/2010/main" val="2413026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22</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a:p>
        </p:txBody>
      </p:sp>
      <p:sp>
        <p:nvSpPr>
          <p:cNvPr id="2" name="Slide Number Placeholder 1"/>
          <p:cNvSpPr>
            <a:spLocks noGrp="1"/>
          </p:cNvSpPr>
          <p:nvPr>
            <p:ph type="sldNum" sz="quarter" idx="10"/>
          </p:nvPr>
        </p:nvSpPr>
        <p:spPr/>
        <p:txBody>
          <a:bodyPr/>
          <a:lstStyle/>
          <a:p>
            <a:fld id="{96FE7A8A-A817-4EFB-A09E-6F85DDD94D74}" type="slidenum">
              <a:rPr lang="vi-VN" smtClean="0"/>
              <a:pPr/>
              <a:t>22</a:t>
            </a:fld>
            <a:endParaRPr lang="vi-VN"/>
          </a:p>
        </p:txBody>
      </p:sp>
    </p:spTree>
    <p:extLst>
      <p:ext uri="{BB962C8B-B14F-4D97-AF65-F5344CB8AC3E}">
        <p14:creationId xmlns:p14="http://schemas.microsoft.com/office/powerpoint/2010/main" val="19337499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23</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a:p>
        </p:txBody>
      </p:sp>
      <p:sp>
        <p:nvSpPr>
          <p:cNvPr id="2" name="Slide Number Placeholder 1"/>
          <p:cNvSpPr>
            <a:spLocks noGrp="1"/>
          </p:cNvSpPr>
          <p:nvPr>
            <p:ph type="sldNum" sz="quarter" idx="10"/>
          </p:nvPr>
        </p:nvSpPr>
        <p:spPr/>
        <p:txBody>
          <a:bodyPr/>
          <a:lstStyle/>
          <a:p>
            <a:fld id="{96FE7A8A-A817-4EFB-A09E-6F85DDD94D74}" type="slidenum">
              <a:rPr lang="vi-VN" smtClean="0"/>
              <a:pPr/>
              <a:t>23</a:t>
            </a:fld>
            <a:endParaRPr lang="vi-VN"/>
          </a:p>
        </p:txBody>
      </p:sp>
    </p:spTree>
    <p:extLst>
      <p:ext uri="{BB962C8B-B14F-4D97-AF65-F5344CB8AC3E}">
        <p14:creationId xmlns:p14="http://schemas.microsoft.com/office/powerpoint/2010/main" val="42352485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24</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a:p>
        </p:txBody>
      </p:sp>
      <p:sp>
        <p:nvSpPr>
          <p:cNvPr id="2" name="Slide Number Placeholder 1"/>
          <p:cNvSpPr>
            <a:spLocks noGrp="1"/>
          </p:cNvSpPr>
          <p:nvPr>
            <p:ph type="sldNum" sz="quarter" idx="10"/>
          </p:nvPr>
        </p:nvSpPr>
        <p:spPr/>
        <p:txBody>
          <a:bodyPr/>
          <a:lstStyle/>
          <a:p>
            <a:fld id="{96FE7A8A-A817-4EFB-A09E-6F85DDD94D74}" type="slidenum">
              <a:rPr lang="vi-VN" smtClean="0"/>
              <a:pPr/>
              <a:t>24</a:t>
            </a:fld>
            <a:endParaRPr lang="vi-VN"/>
          </a:p>
        </p:txBody>
      </p:sp>
    </p:spTree>
    <p:extLst>
      <p:ext uri="{BB962C8B-B14F-4D97-AF65-F5344CB8AC3E}">
        <p14:creationId xmlns:p14="http://schemas.microsoft.com/office/powerpoint/2010/main" val="189700345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25</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a:p>
        </p:txBody>
      </p:sp>
      <p:sp>
        <p:nvSpPr>
          <p:cNvPr id="2" name="Slide Number Placeholder 1"/>
          <p:cNvSpPr>
            <a:spLocks noGrp="1"/>
          </p:cNvSpPr>
          <p:nvPr>
            <p:ph type="sldNum" sz="quarter" idx="10"/>
          </p:nvPr>
        </p:nvSpPr>
        <p:spPr/>
        <p:txBody>
          <a:bodyPr/>
          <a:lstStyle/>
          <a:p>
            <a:fld id="{96FE7A8A-A817-4EFB-A09E-6F85DDD94D74}" type="slidenum">
              <a:rPr lang="vi-VN" smtClean="0"/>
              <a:pPr/>
              <a:t>25</a:t>
            </a:fld>
            <a:endParaRPr lang="vi-VN"/>
          </a:p>
        </p:txBody>
      </p:sp>
    </p:spTree>
    <p:extLst>
      <p:ext uri="{BB962C8B-B14F-4D97-AF65-F5344CB8AC3E}">
        <p14:creationId xmlns:p14="http://schemas.microsoft.com/office/powerpoint/2010/main" val="154871527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26</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a:p>
        </p:txBody>
      </p:sp>
      <p:sp>
        <p:nvSpPr>
          <p:cNvPr id="2" name="Slide Number Placeholder 1"/>
          <p:cNvSpPr>
            <a:spLocks noGrp="1"/>
          </p:cNvSpPr>
          <p:nvPr>
            <p:ph type="sldNum" sz="quarter" idx="10"/>
          </p:nvPr>
        </p:nvSpPr>
        <p:spPr/>
        <p:txBody>
          <a:bodyPr/>
          <a:lstStyle/>
          <a:p>
            <a:fld id="{96FE7A8A-A817-4EFB-A09E-6F85DDD94D74}" type="slidenum">
              <a:rPr lang="vi-VN" smtClean="0"/>
              <a:pPr/>
              <a:t>26</a:t>
            </a:fld>
            <a:endParaRPr lang="vi-VN"/>
          </a:p>
        </p:txBody>
      </p:sp>
    </p:spTree>
    <p:extLst>
      <p:ext uri="{BB962C8B-B14F-4D97-AF65-F5344CB8AC3E}">
        <p14:creationId xmlns:p14="http://schemas.microsoft.com/office/powerpoint/2010/main" val="318905131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27</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a:p>
        </p:txBody>
      </p:sp>
      <p:sp>
        <p:nvSpPr>
          <p:cNvPr id="2" name="Slide Number Placeholder 1"/>
          <p:cNvSpPr>
            <a:spLocks noGrp="1"/>
          </p:cNvSpPr>
          <p:nvPr>
            <p:ph type="sldNum" sz="quarter" idx="10"/>
          </p:nvPr>
        </p:nvSpPr>
        <p:spPr/>
        <p:txBody>
          <a:bodyPr/>
          <a:lstStyle/>
          <a:p>
            <a:fld id="{96FE7A8A-A817-4EFB-A09E-6F85DDD94D74}" type="slidenum">
              <a:rPr lang="vi-VN" smtClean="0"/>
              <a:pPr/>
              <a:t>27</a:t>
            </a:fld>
            <a:endParaRPr lang="vi-VN"/>
          </a:p>
        </p:txBody>
      </p:sp>
    </p:spTree>
    <p:extLst>
      <p:ext uri="{BB962C8B-B14F-4D97-AF65-F5344CB8AC3E}">
        <p14:creationId xmlns:p14="http://schemas.microsoft.com/office/powerpoint/2010/main" val="279570173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28</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a:p>
        </p:txBody>
      </p:sp>
      <p:sp>
        <p:nvSpPr>
          <p:cNvPr id="2" name="Slide Number Placeholder 1"/>
          <p:cNvSpPr>
            <a:spLocks noGrp="1"/>
          </p:cNvSpPr>
          <p:nvPr>
            <p:ph type="sldNum" sz="quarter" idx="10"/>
          </p:nvPr>
        </p:nvSpPr>
        <p:spPr/>
        <p:txBody>
          <a:bodyPr/>
          <a:lstStyle/>
          <a:p>
            <a:fld id="{96FE7A8A-A817-4EFB-A09E-6F85DDD94D74}" type="slidenum">
              <a:rPr lang="vi-VN" smtClean="0"/>
              <a:pPr/>
              <a:t>28</a:t>
            </a:fld>
            <a:endParaRPr lang="vi-VN"/>
          </a:p>
        </p:txBody>
      </p:sp>
    </p:spTree>
    <p:extLst>
      <p:ext uri="{BB962C8B-B14F-4D97-AF65-F5344CB8AC3E}">
        <p14:creationId xmlns:p14="http://schemas.microsoft.com/office/powerpoint/2010/main" val="264757141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29</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a:p>
        </p:txBody>
      </p:sp>
      <p:sp>
        <p:nvSpPr>
          <p:cNvPr id="2" name="Slide Number Placeholder 1"/>
          <p:cNvSpPr>
            <a:spLocks noGrp="1"/>
          </p:cNvSpPr>
          <p:nvPr>
            <p:ph type="sldNum" sz="quarter" idx="10"/>
          </p:nvPr>
        </p:nvSpPr>
        <p:spPr/>
        <p:txBody>
          <a:bodyPr/>
          <a:lstStyle/>
          <a:p>
            <a:fld id="{96FE7A8A-A817-4EFB-A09E-6F85DDD94D74}" type="slidenum">
              <a:rPr lang="vi-VN" smtClean="0"/>
              <a:pPr/>
              <a:t>29</a:t>
            </a:fld>
            <a:endParaRPr lang="vi-VN"/>
          </a:p>
        </p:txBody>
      </p:sp>
    </p:spTree>
    <p:extLst>
      <p:ext uri="{BB962C8B-B14F-4D97-AF65-F5344CB8AC3E}">
        <p14:creationId xmlns:p14="http://schemas.microsoft.com/office/powerpoint/2010/main" val="195286330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30</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a:p>
        </p:txBody>
      </p:sp>
      <p:sp>
        <p:nvSpPr>
          <p:cNvPr id="2" name="Slide Number Placeholder 1"/>
          <p:cNvSpPr>
            <a:spLocks noGrp="1"/>
          </p:cNvSpPr>
          <p:nvPr>
            <p:ph type="sldNum" sz="quarter" idx="10"/>
          </p:nvPr>
        </p:nvSpPr>
        <p:spPr/>
        <p:txBody>
          <a:bodyPr/>
          <a:lstStyle/>
          <a:p>
            <a:fld id="{96FE7A8A-A817-4EFB-A09E-6F85DDD94D74}" type="slidenum">
              <a:rPr lang="vi-VN" smtClean="0"/>
              <a:pPr/>
              <a:t>30</a:t>
            </a:fld>
            <a:endParaRPr lang="vi-VN"/>
          </a:p>
        </p:txBody>
      </p:sp>
    </p:spTree>
    <p:extLst>
      <p:ext uri="{BB962C8B-B14F-4D97-AF65-F5344CB8AC3E}">
        <p14:creationId xmlns:p14="http://schemas.microsoft.com/office/powerpoint/2010/main" val="117246623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31</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a:p>
        </p:txBody>
      </p:sp>
      <p:sp>
        <p:nvSpPr>
          <p:cNvPr id="2" name="Slide Number Placeholder 1"/>
          <p:cNvSpPr>
            <a:spLocks noGrp="1"/>
          </p:cNvSpPr>
          <p:nvPr>
            <p:ph type="sldNum" sz="quarter" idx="10"/>
          </p:nvPr>
        </p:nvSpPr>
        <p:spPr/>
        <p:txBody>
          <a:bodyPr/>
          <a:lstStyle/>
          <a:p>
            <a:fld id="{96FE7A8A-A817-4EFB-A09E-6F85DDD94D74}" type="slidenum">
              <a:rPr lang="vi-VN" smtClean="0"/>
              <a:pPr/>
              <a:t>31</a:t>
            </a:fld>
            <a:endParaRPr lang="vi-VN"/>
          </a:p>
        </p:txBody>
      </p:sp>
    </p:spTree>
    <p:extLst>
      <p:ext uri="{BB962C8B-B14F-4D97-AF65-F5344CB8AC3E}">
        <p14:creationId xmlns:p14="http://schemas.microsoft.com/office/powerpoint/2010/main" val="23683007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32</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a:p>
        </p:txBody>
      </p:sp>
      <p:sp>
        <p:nvSpPr>
          <p:cNvPr id="2" name="Slide Number Placeholder 1"/>
          <p:cNvSpPr>
            <a:spLocks noGrp="1"/>
          </p:cNvSpPr>
          <p:nvPr>
            <p:ph type="sldNum" sz="quarter" idx="10"/>
          </p:nvPr>
        </p:nvSpPr>
        <p:spPr/>
        <p:txBody>
          <a:bodyPr/>
          <a:lstStyle/>
          <a:p>
            <a:fld id="{96FE7A8A-A817-4EFB-A09E-6F85DDD94D74}" type="slidenum">
              <a:rPr lang="vi-VN" smtClean="0"/>
              <a:pPr/>
              <a:t>32</a:t>
            </a:fld>
            <a:endParaRPr lang="vi-VN"/>
          </a:p>
        </p:txBody>
      </p:sp>
    </p:spTree>
    <p:extLst>
      <p:ext uri="{BB962C8B-B14F-4D97-AF65-F5344CB8AC3E}">
        <p14:creationId xmlns:p14="http://schemas.microsoft.com/office/powerpoint/2010/main" val="61368983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33</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a:p>
        </p:txBody>
      </p:sp>
      <p:sp>
        <p:nvSpPr>
          <p:cNvPr id="2" name="Slide Number Placeholder 1"/>
          <p:cNvSpPr>
            <a:spLocks noGrp="1"/>
          </p:cNvSpPr>
          <p:nvPr>
            <p:ph type="sldNum" sz="quarter" idx="10"/>
          </p:nvPr>
        </p:nvSpPr>
        <p:spPr/>
        <p:txBody>
          <a:bodyPr/>
          <a:lstStyle/>
          <a:p>
            <a:fld id="{96FE7A8A-A817-4EFB-A09E-6F85DDD94D74}" type="slidenum">
              <a:rPr lang="vi-VN" smtClean="0"/>
              <a:pPr/>
              <a:t>33</a:t>
            </a:fld>
            <a:endParaRPr lang="vi-VN"/>
          </a:p>
        </p:txBody>
      </p:sp>
    </p:spTree>
    <p:extLst>
      <p:ext uri="{BB962C8B-B14F-4D97-AF65-F5344CB8AC3E}">
        <p14:creationId xmlns:p14="http://schemas.microsoft.com/office/powerpoint/2010/main" val="159273982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34</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a:p>
        </p:txBody>
      </p:sp>
      <p:sp>
        <p:nvSpPr>
          <p:cNvPr id="2" name="Slide Number Placeholder 1"/>
          <p:cNvSpPr>
            <a:spLocks noGrp="1"/>
          </p:cNvSpPr>
          <p:nvPr>
            <p:ph type="sldNum" sz="quarter" idx="10"/>
          </p:nvPr>
        </p:nvSpPr>
        <p:spPr/>
        <p:txBody>
          <a:bodyPr/>
          <a:lstStyle/>
          <a:p>
            <a:fld id="{96FE7A8A-A817-4EFB-A09E-6F85DDD94D74}" type="slidenum">
              <a:rPr lang="vi-VN" smtClean="0"/>
              <a:pPr/>
              <a:t>34</a:t>
            </a:fld>
            <a:endParaRPr lang="vi-VN"/>
          </a:p>
        </p:txBody>
      </p:sp>
    </p:spTree>
    <p:extLst>
      <p:ext uri="{BB962C8B-B14F-4D97-AF65-F5344CB8AC3E}">
        <p14:creationId xmlns:p14="http://schemas.microsoft.com/office/powerpoint/2010/main" val="417518397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35</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a:p>
        </p:txBody>
      </p:sp>
      <p:sp>
        <p:nvSpPr>
          <p:cNvPr id="2" name="Slide Number Placeholder 1"/>
          <p:cNvSpPr>
            <a:spLocks noGrp="1"/>
          </p:cNvSpPr>
          <p:nvPr>
            <p:ph type="sldNum" sz="quarter" idx="10"/>
          </p:nvPr>
        </p:nvSpPr>
        <p:spPr/>
        <p:txBody>
          <a:bodyPr/>
          <a:lstStyle/>
          <a:p>
            <a:fld id="{96FE7A8A-A817-4EFB-A09E-6F85DDD94D74}" type="slidenum">
              <a:rPr lang="vi-VN" smtClean="0"/>
              <a:pPr/>
              <a:t>35</a:t>
            </a:fld>
            <a:endParaRPr lang="vi-VN"/>
          </a:p>
        </p:txBody>
      </p:sp>
    </p:spTree>
    <p:extLst>
      <p:ext uri="{BB962C8B-B14F-4D97-AF65-F5344CB8AC3E}">
        <p14:creationId xmlns:p14="http://schemas.microsoft.com/office/powerpoint/2010/main" val="153513468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36</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a:p>
        </p:txBody>
      </p:sp>
      <p:sp>
        <p:nvSpPr>
          <p:cNvPr id="2" name="Slide Number Placeholder 1"/>
          <p:cNvSpPr>
            <a:spLocks noGrp="1"/>
          </p:cNvSpPr>
          <p:nvPr>
            <p:ph type="sldNum" sz="quarter" idx="10"/>
          </p:nvPr>
        </p:nvSpPr>
        <p:spPr/>
        <p:txBody>
          <a:bodyPr/>
          <a:lstStyle/>
          <a:p>
            <a:fld id="{96FE7A8A-A817-4EFB-A09E-6F85DDD94D74}" type="slidenum">
              <a:rPr lang="vi-VN" smtClean="0"/>
              <a:pPr/>
              <a:t>36</a:t>
            </a:fld>
            <a:endParaRPr lang="vi-VN"/>
          </a:p>
        </p:txBody>
      </p:sp>
    </p:spTree>
    <p:extLst>
      <p:ext uri="{BB962C8B-B14F-4D97-AF65-F5344CB8AC3E}">
        <p14:creationId xmlns:p14="http://schemas.microsoft.com/office/powerpoint/2010/main" val="179998469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Slide Number Placeholder 5"/>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16B2B7-8BFB-47C2-A028-96A65B40B29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4878887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90" name="Rectangle 18"/>
          <p:cNvSpPr>
            <a:spLocks noChangeArrowheads="1"/>
          </p:cNvSpPr>
          <p:nvPr/>
        </p:nvSpPr>
        <p:spPr bwMode="ltGray">
          <a:xfrm>
            <a:off x="0" y="6611938"/>
            <a:ext cx="9144000" cy="260350"/>
          </a:xfrm>
          <a:prstGeom prst="rect">
            <a:avLst/>
          </a:prstGeom>
          <a:solidFill>
            <a:schemeClr val="accent2"/>
          </a:solidFill>
          <a:ln w="9525">
            <a:noFill/>
            <a:miter lim="800000"/>
            <a:headEnd/>
            <a:tailEnd/>
          </a:ln>
          <a:effectLst/>
        </p:spPr>
        <p:txBody>
          <a:bodyPr wrap="none" anchor="ctr"/>
          <a:lstStyle/>
          <a:p>
            <a:endParaRPr lang="vi-VN"/>
          </a:p>
        </p:txBody>
      </p:sp>
      <p:pic>
        <p:nvPicPr>
          <p:cNvPr id="3092" name="Picture 20"/>
          <p:cNvPicPr>
            <a:picLocks noChangeAspect="1" noChangeArrowheads="1"/>
          </p:cNvPicPr>
          <p:nvPr/>
        </p:nvPicPr>
        <p:blipFill>
          <a:blip r:embed="rId2"/>
          <a:srcRect/>
          <a:stretch>
            <a:fillRect/>
          </a:stretch>
        </p:blipFill>
        <p:spPr bwMode="auto">
          <a:xfrm>
            <a:off x="0" y="0"/>
            <a:ext cx="9144000" cy="5373688"/>
          </a:xfrm>
          <a:prstGeom prst="rect">
            <a:avLst/>
          </a:prstGeom>
          <a:noFill/>
        </p:spPr>
      </p:pic>
      <p:sp>
        <p:nvSpPr>
          <p:cNvPr id="3075" name="Rectangle 3"/>
          <p:cNvSpPr>
            <a:spLocks noGrp="1" noChangeArrowheads="1"/>
          </p:cNvSpPr>
          <p:nvPr>
            <p:ph type="subTitle" idx="1"/>
          </p:nvPr>
        </p:nvSpPr>
        <p:spPr bwMode="gray">
          <a:xfrm>
            <a:off x="1371600" y="5867400"/>
            <a:ext cx="6553200" cy="533400"/>
          </a:xfrm>
        </p:spPr>
        <p:txBody>
          <a:bodyPr/>
          <a:lstStyle>
            <a:lvl1pPr marL="0" indent="0" algn="ctr">
              <a:buFont typeface="Wingdings" pitchFamily="2" charset="2"/>
              <a:buNone/>
              <a:defRPr sz="1800" b="1">
                <a:solidFill>
                  <a:schemeClr val="tx2"/>
                </a:solidFill>
                <a:latin typeface="Verdana" pitchFamily="34" charset="0"/>
              </a:defRPr>
            </a:lvl1pPr>
          </a:lstStyle>
          <a:p>
            <a:r>
              <a:rPr lang="en-US"/>
              <a:t>Click to edit Master subtitle style</a:t>
            </a:r>
          </a:p>
        </p:txBody>
      </p:sp>
      <p:sp>
        <p:nvSpPr>
          <p:cNvPr id="3086" name="Text Box 14"/>
          <p:cNvSpPr txBox="1">
            <a:spLocks noChangeArrowheads="1"/>
          </p:cNvSpPr>
          <p:nvPr/>
        </p:nvSpPr>
        <p:spPr bwMode="auto">
          <a:xfrm>
            <a:off x="376238" y="228600"/>
            <a:ext cx="1147762" cy="701675"/>
          </a:xfrm>
          <a:prstGeom prst="rect">
            <a:avLst/>
          </a:prstGeom>
          <a:noFill/>
          <a:ln w="9525">
            <a:noFill/>
            <a:miter lim="800000"/>
            <a:headEnd/>
            <a:tailEnd/>
          </a:ln>
          <a:effectLst/>
        </p:spPr>
        <p:txBody>
          <a:bodyPr>
            <a:spAutoFit/>
          </a:bodyPr>
          <a:lstStyle/>
          <a:p>
            <a:r>
              <a:rPr lang="en-US" sz="1600" b="1">
                <a:solidFill>
                  <a:schemeClr val="tx2"/>
                </a:solidFill>
              </a:rPr>
              <a:t>Company</a:t>
            </a:r>
          </a:p>
          <a:p>
            <a:r>
              <a:rPr lang="en-US" sz="2400" b="1"/>
              <a:t>LOGO</a:t>
            </a:r>
          </a:p>
        </p:txBody>
      </p:sp>
      <p:sp>
        <p:nvSpPr>
          <p:cNvPr id="3093" name="Rectangle 21"/>
          <p:cNvSpPr>
            <a:spLocks noGrp="1" noChangeArrowheads="1"/>
          </p:cNvSpPr>
          <p:nvPr>
            <p:ph type="ctrTitle" sz="quarter"/>
          </p:nvPr>
        </p:nvSpPr>
        <p:spPr bwMode="gray">
          <a:xfrm>
            <a:off x="0" y="4868863"/>
            <a:ext cx="9144000" cy="720725"/>
          </a:xfrm>
          <a:gradFill rotWithShape="1">
            <a:gsLst>
              <a:gs pos="0">
                <a:schemeClr val="tx1">
                  <a:gamma/>
                  <a:shade val="46275"/>
                  <a:invGamma/>
                </a:schemeClr>
              </a:gs>
              <a:gs pos="50000">
                <a:schemeClr val="tx1"/>
              </a:gs>
              <a:gs pos="100000">
                <a:schemeClr val="tx1">
                  <a:gamma/>
                  <a:shade val="46275"/>
                  <a:invGamma/>
                </a:schemeClr>
              </a:gs>
            </a:gsLst>
            <a:lin ang="0" scaled="1"/>
          </a:gradFill>
        </p:spPr>
        <p:txBody>
          <a:bodyPr/>
          <a:lstStyle>
            <a:lvl1pPr>
              <a:defRPr sz="4000"/>
            </a:lvl1pPr>
          </a:lstStyle>
          <a:p>
            <a:r>
              <a:rPr lang="en-US" altLang="ko-KR"/>
              <a:t>Click to edit Master 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Footer Placeholder 3"/>
          <p:cNvSpPr>
            <a:spLocks noGrp="1"/>
          </p:cNvSpPr>
          <p:nvPr>
            <p:ph type="ftr" sz="quarter" idx="10"/>
          </p:nvPr>
        </p:nvSpPr>
        <p:spPr/>
        <p:txBody>
          <a:bodyPr/>
          <a:lstStyle>
            <a:lvl1pPr>
              <a:defRPr/>
            </a:lvl1pPr>
          </a:lstStyle>
          <a:p>
            <a:r>
              <a:rPr lang="en-US"/>
              <a:t>Company Logo</a:t>
            </a:r>
          </a:p>
        </p:txBody>
      </p:sp>
      <p:sp>
        <p:nvSpPr>
          <p:cNvPr id="5" name="Slide Number Placeholder 4"/>
          <p:cNvSpPr>
            <a:spLocks noGrp="1"/>
          </p:cNvSpPr>
          <p:nvPr>
            <p:ph type="sldNum" sz="quarter" idx="11"/>
          </p:nvPr>
        </p:nvSpPr>
        <p:spPr/>
        <p:txBody>
          <a:bodyPr/>
          <a:lstStyle>
            <a:lvl1pPr>
              <a:defRPr/>
            </a:lvl1pPr>
          </a:lstStyle>
          <a:p>
            <a:fld id="{02279548-18FC-4BE1-89E3-80F3BF121172}" type="slidenum">
              <a:rPr lang="en-US"/>
              <a:pPr/>
              <a:t>‹#›</a:t>
            </a:fld>
            <a:endParaRPr lang="en-US"/>
          </a:p>
        </p:txBody>
      </p:sp>
      <p:sp>
        <p:nvSpPr>
          <p:cNvPr id="6" name="Date Placeholder 5"/>
          <p:cNvSpPr>
            <a:spLocks noGrp="1"/>
          </p:cNvSpPr>
          <p:nvPr>
            <p:ph type="dt" sz="half" idx="12"/>
          </p:nvPr>
        </p:nvSpPr>
        <p:spPr/>
        <p:txBody>
          <a:bodyPr/>
          <a:lstStyle>
            <a:lvl1pPr>
              <a:defRPr/>
            </a:lvl1pPr>
          </a:lstStyle>
          <a:p>
            <a:fld id="{ACA578C5-48D1-485C-862C-ADC1AF49ED96}" type="datetime1">
              <a:rPr lang="vi-VN" smtClean="0"/>
              <a:t>09/05/2019</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Footer Placeholder 3"/>
          <p:cNvSpPr>
            <a:spLocks noGrp="1"/>
          </p:cNvSpPr>
          <p:nvPr>
            <p:ph type="ftr" sz="quarter" idx="10"/>
          </p:nvPr>
        </p:nvSpPr>
        <p:spPr/>
        <p:txBody>
          <a:bodyPr/>
          <a:lstStyle>
            <a:lvl1pPr>
              <a:defRPr/>
            </a:lvl1pPr>
          </a:lstStyle>
          <a:p>
            <a:r>
              <a:rPr lang="en-US"/>
              <a:t>Company Logo</a:t>
            </a:r>
          </a:p>
        </p:txBody>
      </p:sp>
      <p:sp>
        <p:nvSpPr>
          <p:cNvPr id="5" name="Slide Number Placeholder 4"/>
          <p:cNvSpPr>
            <a:spLocks noGrp="1"/>
          </p:cNvSpPr>
          <p:nvPr>
            <p:ph type="sldNum" sz="quarter" idx="11"/>
          </p:nvPr>
        </p:nvSpPr>
        <p:spPr/>
        <p:txBody>
          <a:bodyPr/>
          <a:lstStyle>
            <a:lvl1pPr>
              <a:defRPr/>
            </a:lvl1pPr>
          </a:lstStyle>
          <a:p>
            <a:fld id="{A9D0F541-638F-4CD1-ADE2-9D3D82F7CC80}" type="slidenum">
              <a:rPr lang="en-US"/>
              <a:pPr/>
              <a:t>‹#›</a:t>
            </a:fld>
            <a:endParaRPr lang="en-US"/>
          </a:p>
        </p:txBody>
      </p:sp>
      <p:sp>
        <p:nvSpPr>
          <p:cNvPr id="6" name="Date Placeholder 5"/>
          <p:cNvSpPr>
            <a:spLocks noGrp="1"/>
          </p:cNvSpPr>
          <p:nvPr>
            <p:ph type="dt" sz="half" idx="12"/>
          </p:nvPr>
        </p:nvSpPr>
        <p:spPr/>
        <p:txBody>
          <a:bodyPr/>
          <a:lstStyle>
            <a:lvl1pPr>
              <a:defRPr/>
            </a:lvl1pPr>
          </a:lstStyle>
          <a:p>
            <a:fld id="{C48125B8-D168-40BE-A305-A54C045E8A0C}" type="datetime1">
              <a:rPr lang="vi-VN" smtClean="0"/>
              <a:t>09/05/2019</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Content Placeholder 2"/>
          <p:cNvSpPr>
            <a:spLocks noGrp="1"/>
          </p:cNvSpPr>
          <p:nvPr>
            <p:ph sz="half" idx="1"/>
          </p:nvPr>
        </p:nvSpPr>
        <p:spPr>
          <a:xfrm>
            <a:off x="457200" y="11525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Content Placeholder 3"/>
          <p:cNvSpPr>
            <a:spLocks noGrp="1"/>
          </p:cNvSpPr>
          <p:nvPr>
            <p:ph sz="half" idx="2"/>
          </p:nvPr>
        </p:nvSpPr>
        <p:spPr>
          <a:xfrm>
            <a:off x="4648200" y="11525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5" name="Footer Placeholder 4"/>
          <p:cNvSpPr>
            <a:spLocks noGrp="1"/>
          </p:cNvSpPr>
          <p:nvPr>
            <p:ph type="ftr" sz="quarter" idx="10"/>
          </p:nvPr>
        </p:nvSpPr>
        <p:spPr/>
        <p:txBody>
          <a:bodyPr/>
          <a:lstStyle>
            <a:lvl1pPr>
              <a:defRPr/>
            </a:lvl1pPr>
          </a:lstStyle>
          <a:p>
            <a:r>
              <a:rPr lang="en-US"/>
              <a:t>Company Logo</a:t>
            </a:r>
          </a:p>
        </p:txBody>
      </p:sp>
      <p:sp>
        <p:nvSpPr>
          <p:cNvPr id="6" name="Slide Number Placeholder 5"/>
          <p:cNvSpPr>
            <a:spLocks noGrp="1"/>
          </p:cNvSpPr>
          <p:nvPr>
            <p:ph type="sldNum" sz="quarter" idx="11"/>
          </p:nvPr>
        </p:nvSpPr>
        <p:spPr/>
        <p:txBody>
          <a:bodyPr/>
          <a:lstStyle>
            <a:lvl1pPr>
              <a:defRPr/>
            </a:lvl1pPr>
          </a:lstStyle>
          <a:p>
            <a:fld id="{EC3660D4-075C-4ADC-9A5C-F8FA8CEB741C}" type="slidenum">
              <a:rPr lang="en-US"/>
              <a:pPr/>
              <a:t>‹#›</a:t>
            </a:fld>
            <a:endParaRPr lang="en-US"/>
          </a:p>
        </p:txBody>
      </p:sp>
      <p:sp>
        <p:nvSpPr>
          <p:cNvPr id="7" name="Date Placeholder 6"/>
          <p:cNvSpPr>
            <a:spLocks noGrp="1"/>
          </p:cNvSpPr>
          <p:nvPr>
            <p:ph type="dt" sz="half" idx="12"/>
          </p:nvPr>
        </p:nvSpPr>
        <p:spPr/>
        <p:txBody>
          <a:bodyPr/>
          <a:lstStyle>
            <a:lvl1pPr>
              <a:defRPr/>
            </a:lvl1pPr>
          </a:lstStyle>
          <a:p>
            <a:fld id="{69990223-8B1D-4C44-917E-A1D108FDBC75}" type="datetime1">
              <a:rPr lang="vi-VN" smtClean="0"/>
              <a:t>09/05/2019</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7" name="Footer Placeholder 6"/>
          <p:cNvSpPr>
            <a:spLocks noGrp="1"/>
          </p:cNvSpPr>
          <p:nvPr>
            <p:ph type="ftr" sz="quarter" idx="10"/>
          </p:nvPr>
        </p:nvSpPr>
        <p:spPr/>
        <p:txBody>
          <a:bodyPr/>
          <a:lstStyle>
            <a:lvl1pPr>
              <a:defRPr/>
            </a:lvl1pPr>
          </a:lstStyle>
          <a:p>
            <a:r>
              <a:rPr lang="en-US"/>
              <a:t>Company Logo</a:t>
            </a:r>
          </a:p>
        </p:txBody>
      </p:sp>
      <p:sp>
        <p:nvSpPr>
          <p:cNvPr id="8" name="Slide Number Placeholder 7"/>
          <p:cNvSpPr>
            <a:spLocks noGrp="1"/>
          </p:cNvSpPr>
          <p:nvPr>
            <p:ph type="sldNum" sz="quarter" idx="11"/>
          </p:nvPr>
        </p:nvSpPr>
        <p:spPr/>
        <p:txBody>
          <a:bodyPr/>
          <a:lstStyle>
            <a:lvl1pPr>
              <a:defRPr/>
            </a:lvl1pPr>
          </a:lstStyle>
          <a:p>
            <a:fld id="{0178767C-9E25-4F86-B5A2-90BD7ED6A46D}" type="slidenum">
              <a:rPr lang="en-US"/>
              <a:pPr/>
              <a:t>‹#›</a:t>
            </a:fld>
            <a:endParaRPr lang="en-US"/>
          </a:p>
        </p:txBody>
      </p:sp>
      <p:sp>
        <p:nvSpPr>
          <p:cNvPr id="9" name="Date Placeholder 8"/>
          <p:cNvSpPr>
            <a:spLocks noGrp="1"/>
          </p:cNvSpPr>
          <p:nvPr>
            <p:ph type="dt" sz="half" idx="12"/>
          </p:nvPr>
        </p:nvSpPr>
        <p:spPr/>
        <p:txBody>
          <a:bodyPr/>
          <a:lstStyle>
            <a:lvl1pPr>
              <a:defRPr/>
            </a:lvl1pPr>
          </a:lstStyle>
          <a:p>
            <a:fld id="{14FE35F9-2C5E-4B4B-8F7A-A5244948ABD0}" type="datetime1">
              <a:rPr lang="vi-VN" smtClean="0"/>
              <a:t>09/05/2019</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Footer Placeholder 2"/>
          <p:cNvSpPr>
            <a:spLocks noGrp="1"/>
          </p:cNvSpPr>
          <p:nvPr>
            <p:ph type="ftr" sz="quarter" idx="10"/>
          </p:nvPr>
        </p:nvSpPr>
        <p:spPr/>
        <p:txBody>
          <a:bodyPr/>
          <a:lstStyle>
            <a:lvl1pPr>
              <a:defRPr/>
            </a:lvl1pPr>
          </a:lstStyle>
          <a:p>
            <a:r>
              <a:rPr lang="en-US"/>
              <a:t>Company Logo</a:t>
            </a:r>
          </a:p>
        </p:txBody>
      </p:sp>
      <p:sp>
        <p:nvSpPr>
          <p:cNvPr id="4" name="Slide Number Placeholder 3"/>
          <p:cNvSpPr>
            <a:spLocks noGrp="1"/>
          </p:cNvSpPr>
          <p:nvPr>
            <p:ph type="sldNum" sz="quarter" idx="11"/>
          </p:nvPr>
        </p:nvSpPr>
        <p:spPr/>
        <p:txBody>
          <a:bodyPr/>
          <a:lstStyle>
            <a:lvl1pPr>
              <a:defRPr/>
            </a:lvl1pPr>
          </a:lstStyle>
          <a:p>
            <a:fld id="{F1B0B662-EB6D-4C10-988A-6779C70D766F}" type="slidenum">
              <a:rPr lang="en-US"/>
              <a:pPr/>
              <a:t>‹#›</a:t>
            </a:fld>
            <a:endParaRPr lang="en-US"/>
          </a:p>
        </p:txBody>
      </p:sp>
      <p:sp>
        <p:nvSpPr>
          <p:cNvPr id="5" name="Date Placeholder 4"/>
          <p:cNvSpPr>
            <a:spLocks noGrp="1"/>
          </p:cNvSpPr>
          <p:nvPr>
            <p:ph type="dt" sz="half" idx="12"/>
          </p:nvPr>
        </p:nvSpPr>
        <p:spPr/>
        <p:txBody>
          <a:bodyPr/>
          <a:lstStyle>
            <a:lvl1pPr>
              <a:defRPr/>
            </a:lvl1pPr>
          </a:lstStyle>
          <a:p>
            <a:fld id="{459E37C5-54B0-4025-B29D-05F661427FF7}" type="datetime1">
              <a:rPr lang="vi-VN" smtClean="0"/>
              <a:t>09/05/2019</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a:lvl1pPr>
          </a:lstStyle>
          <a:p>
            <a:r>
              <a:rPr lang="en-US"/>
              <a:t>Company Logo</a:t>
            </a:r>
          </a:p>
        </p:txBody>
      </p:sp>
      <p:sp>
        <p:nvSpPr>
          <p:cNvPr id="3" name="Slide Number Placeholder 2"/>
          <p:cNvSpPr>
            <a:spLocks noGrp="1"/>
          </p:cNvSpPr>
          <p:nvPr>
            <p:ph type="sldNum" sz="quarter" idx="11"/>
          </p:nvPr>
        </p:nvSpPr>
        <p:spPr/>
        <p:txBody>
          <a:bodyPr/>
          <a:lstStyle>
            <a:lvl1pPr>
              <a:defRPr/>
            </a:lvl1pPr>
          </a:lstStyle>
          <a:p>
            <a:fld id="{F3B5911A-7CD1-404A-B764-ADFF88635733}" type="slidenum">
              <a:rPr lang="en-US"/>
              <a:pPr/>
              <a:t>‹#›</a:t>
            </a:fld>
            <a:endParaRPr lang="en-US"/>
          </a:p>
        </p:txBody>
      </p:sp>
      <p:sp>
        <p:nvSpPr>
          <p:cNvPr id="4" name="Date Placeholder 3"/>
          <p:cNvSpPr>
            <a:spLocks noGrp="1"/>
          </p:cNvSpPr>
          <p:nvPr>
            <p:ph type="dt" sz="half" idx="12"/>
          </p:nvPr>
        </p:nvSpPr>
        <p:spPr/>
        <p:txBody>
          <a:bodyPr/>
          <a:lstStyle>
            <a:lvl1pPr>
              <a:defRPr/>
            </a:lvl1pPr>
          </a:lstStyle>
          <a:p>
            <a:fld id="{1E5EA15F-3A9F-4E6D-8123-011680DA098C}" type="datetime1">
              <a:rPr lang="vi-VN" smtClean="0"/>
              <a:t>09/05/2019</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Footer Placeholder 4"/>
          <p:cNvSpPr>
            <a:spLocks noGrp="1"/>
          </p:cNvSpPr>
          <p:nvPr>
            <p:ph type="ftr" sz="quarter" idx="10"/>
          </p:nvPr>
        </p:nvSpPr>
        <p:spPr/>
        <p:txBody>
          <a:bodyPr/>
          <a:lstStyle>
            <a:lvl1pPr>
              <a:defRPr/>
            </a:lvl1pPr>
          </a:lstStyle>
          <a:p>
            <a:r>
              <a:rPr lang="en-US"/>
              <a:t>Company Logo</a:t>
            </a:r>
          </a:p>
        </p:txBody>
      </p:sp>
      <p:sp>
        <p:nvSpPr>
          <p:cNvPr id="6" name="Slide Number Placeholder 5"/>
          <p:cNvSpPr>
            <a:spLocks noGrp="1"/>
          </p:cNvSpPr>
          <p:nvPr>
            <p:ph type="sldNum" sz="quarter" idx="11"/>
          </p:nvPr>
        </p:nvSpPr>
        <p:spPr/>
        <p:txBody>
          <a:bodyPr/>
          <a:lstStyle>
            <a:lvl1pPr>
              <a:defRPr/>
            </a:lvl1pPr>
          </a:lstStyle>
          <a:p>
            <a:fld id="{0070E920-7BA4-4873-BFF0-50532E5CCC84}" type="slidenum">
              <a:rPr lang="en-US"/>
              <a:pPr/>
              <a:t>‹#›</a:t>
            </a:fld>
            <a:endParaRPr lang="en-US"/>
          </a:p>
        </p:txBody>
      </p:sp>
      <p:sp>
        <p:nvSpPr>
          <p:cNvPr id="7" name="Date Placeholder 6"/>
          <p:cNvSpPr>
            <a:spLocks noGrp="1"/>
          </p:cNvSpPr>
          <p:nvPr>
            <p:ph type="dt" sz="half" idx="12"/>
          </p:nvPr>
        </p:nvSpPr>
        <p:spPr/>
        <p:txBody>
          <a:bodyPr/>
          <a:lstStyle>
            <a:lvl1pPr>
              <a:defRPr/>
            </a:lvl1pPr>
          </a:lstStyle>
          <a:p>
            <a:fld id="{945001B7-6A7D-4E93-A72B-05F822414C0B}" type="datetime1">
              <a:rPr lang="vi-VN" smtClean="0"/>
              <a:t>09/05/2019</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vi-V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Footer Placeholder 4"/>
          <p:cNvSpPr>
            <a:spLocks noGrp="1"/>
          </p:cNvSpPr>
          <p:nvPr>
            <p:ph type="ftr" sz="quarter" idx="10"/>
          </p:nvPr>
        </p:nvSpPr>
        <p:spPr/>
        <p:txBody>
          <a:bodyPr/>
          <a:lstStyle>
            <a:lvl1pPr>
              <a:defRPr/>
            </a:lvl1pPr>
          </a:lstStyle>
          <a:p>
            <a:r>
              <a:rPr lang="en-US"/>
              <a:t>Company Logo</a:t>
            </a:r>
          </a:p>
        </p:txBody>
      </p:sp>
      <p:sp>
        <p:nvSpPr>
          <p:cNvPr id="6" name="Slide Number Placeholder 5"/>
          <p:cNvSpPr>
            <a:spLocks noGrp="1"/>
          </p:cNvSpPr>
          <p:nvPr>
            <p:ph type="sldNum" sz="quarter" idx="11"/>
          </p:nvPr>
        </p:nvSpPr>
        <p:spPr/>
        <p:txBody>
          <a:bodyPr/>
          <a:lstStyle>
            <a:lvl1pPr>
              <a:defRPr/>
            </a:lvl1pPr>
          </a:lstStyle>
          <a:p>
            <a:fld id="{94EFCBB8-69AC-4F25-8770-7A84ECA0B73C}" type="slidenum">
              <a:rPr lang="en-US"/>
              <a:pPr/>
              <a:t>‹#›</a:t>
            </a:fld>
            <a:endParaRPr lang="en-US"/>
          </a:p>
        </p:txBody>
      </p:sp>
      <p:sp>
        <p:nvSpPr>
          <p:cNvPr id="7" name="Date Placeholder 6"/>
          <p:cNvSpPr>
            <a:spLocks noGrp="1"/>
          </p:cNvSpPr>
          <p:nvPr>
            <p:ph type="dt" sz="half" idx="12"/>
          </p:nvPr>
        </p:nvSpPr>
        <p:spPr/>
        <p:txBody>
          <a:bodyPr/>
          <a:lstStyle>
            <a:lvl1pPr>
              <a:defRPr/>
            </a:lvl1pPr>
          </a:lstStyle>
          <a:p>
            <a:fld id="{71C1AC2C-2E9A-4960-A747-849A9C1EB5D9}" type="datetime1">
              <a:rPr lang="vi-VN" smtClean="0"/>
              <a:t>09/05/2019</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Footer Placeholder 3"/>
          <p:cNvSpPr>
            <a:spLocks noGrp="1"/>
          </p:cNvSpPr>
          <p:nvPr>
            <p:ph type="ftr" sz="quarter" idx="10"/>
          </p:nvPr>
        </p:nvSpPr>
        <p:spPr/>
        <p:txBody>
          <a:bodyPr/>
          <a:lstStyle>
            <a:lvl1pPr>
              <a:defRPr/>
            </a:lvl1pPr>
          </a:lstStyle>
          <a:p>
            <a:r>
              <a:rPr lang="en-US"/>
              <a:t>Company Logo</a:t>
            </a:r>
          </a:p>
        </p:txBody>
      </p:sp>
      <p:sp>
        <p:nvSpPr>
          <p:cNvPr id="5" name="Slide Number Placeholder 4"/>
          <p:cNvSpPr>
            <a:spLocks noGrp="1"/>
          </p:cNvSpPr>
          <p:nvPr>
            <p:ph type="sldNum" sz="quarter" idx="11"/>
          </p:nvPr>
        </p:nvSpPr>
        <p:spPr/>
        <p:txBody>
          <a:bodyPr/>
          <a:lstStyle>
            <a:lvl1pPr>
              <a:defRPr/>
            </a:lvl1pPr>
          </a:lstStyle>
          <a:p>
            <a:fld id="{345D6B93-00ED-4AF2-ACA0-B112255593E4}" type="slidenum">
              <a:rPr lang="en-US"/>
              <a:pPr/>
              <a:t>‹#›</a:t>
            </a:fld>
            <a:endParaRPr lang="en-US"/>
          </a:p>
        </p:txBody>
      </p:sp>
      <p:sp>
        <p:nvSpPr>
          <p:cNvPr id="6" name="Date Placeholder 5"/>
          <p:cNvSpPr>
            <a:spLocks noGrp="1"/>
          </p:cNvSpPr>
          <p:nvPr>
            <p:ph type="dt" sz="half" idx="12"/>
          </p:nvPr>
        </p:nvSpPr>
        <p:spPr/>
        <p:txBody>
          <a:bodyPr/>
          <a:lstStyle>
            <a:lvl1pPr>
              <a:defRPr/>
            </a:lvl1pPr>
          </a:lstStyle>
          <a:p>
            <a:fld id="{53020ADE-2AA9-4A24-8724-76E124604354}" type="datetime1">
              <a:rPr lang="vi-VN" smtClean="0"/>
              <a:t>09/05/2019</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48450" y="152400"/>
            <a:ext cx="2114550" cy="6248400"/>
          </a:xfrm>
        </p:spPr>
        <p:txBody>
          <a:bodyPr vert="eaVert"/>
          <a:lstStyle/>
          <a:p>
            <a:r>
              <a:rPr lang="en-US"/>
              <a:t>Click to edit Master title style</a:t>
            </a:r>
            <a:endParaRPr lang="vi-VN"/>
          </a:p>
        </p:txBody>
      </p:sp>
      <p:sp>
        <p:nvSpPr>
          <p:cNvPr id="3" name="Vertical Text Placeholder 2"/>
          <p:cNvSpPr>
            <a:spLocks noGrp="1"/>
          </p:cNvSpPr>
          <p:nvPr>
            <p:ph type="body" orient="vert" idx="1"/>
          </p:nvPr>
        </p:nvSpPr>
        <p:spPr>
          <a:xfrm>
            <a:off x="304800" y="152400"/>
            <a:ext cx="6191250" cy="6248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Footer Placeholder 3"/>
          <p:cNvSpPr>
            <a:spLocks noGrp="1"/>
          </p:cNvSpPr>
          <p:nvPr>
            <p:ph type="ftr" sz="quarter" idx="10"/>
          </p:nvPr>
        </p:nvSpPr>
        <p:spPr/>
        <p:txBody>
          <a:bodyPr/>
          <a:lstStyle>
            <a:lvl1pPr>
              <a:defRPr/>
            </a:lvl1pPr>
          </a:lstStyle>
          <a:p>
            <a:r>
              <a:rPr lang="en-US"/>
              <a:t>Company Logo</a:t>
            </a:r>
          </a:p>
        </p:txBody>
      </p:sp>
      <p:sp>
        <p:nvSpPr>
          <p:cNvPr id="5" name="Slide Number Placeholder 4"/>
          <p:cNvSpPr>
            <a:spLocks noGrp="1"/>
          </p:cNvSpPr>
          <p:nvPr>
            <p:ph type="sldNum" sz="quarter" idx="11"/>
          </p:nvPr>
        </p:nvSpPr>
        <p:spPr/>
        <p:txBody>
          <a:bodyPr/>
          <a:lstStyle>
            <a:lvl1pPr>
              <a:defRPr/>
            </a:lvl1pPr>
          </a:lstStyle>
          <a:p>
            <a:fld id="{9CB6B95B-D71F-4480-9048-1A10802CA8C9}" type="slidenum">
              <a:rPr lang="en-US"/>
              <a:pPr/>
              <a:t>‹#›</a:t>
            </a:fld>
            <a:endParaRPr lang="en-US"/>
          </a:p>
        </p:txBody>
      </p:sp>
      <p:sp>
        <p:nvSpPr>
          <p:cNvPr id="6" name="Date Placeholder 5"/>
          <p:cNvSpPr>
            <a:spLocks noGrp="1"/>
          </p:cNvSpPr>
          <p:nvPr>
            <p:ph type="dt" sz="half" idx="12"/>
          </p:nvPr>
        </p:nvSpPr>
        <p:spPr/>
        <p:txBody>
          <a:bodyPr/>
          <a:lstStyle>
            <a:lvl1pPr>
              <a:defRPr/>
            </a:lvl1pPr>
          </a:lstStyle>
          <a:p>
            <a:fld id="{A5F93103-98E0-47DF-8071-394A8B73F494}" type="datetime1">
              <a:rPr lang="vi-VN" smtClean="0"/>
              <a:t>09/05/2019</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8458200" cy="563563"/>
          </a:xfrm>
        </p:spPr>
        <p:txBody>
          <a:bodyPr/>
          <a:lstStyle/>
          <a:p>
            <a:r>
              <a:rPr lang="en-US"/>
              <a:t>Click to edit Master title style</a:t>
            </a:r>
            <a:endParaRPr lang="vi-VN"/>
          </a:p>
        </p:txBody>
      </p:sp>
      <p:sp>
        <p:nvSpPr>
          <p:cNvPr id="3" name="Table Placeholder 2"/>
          <p:cNvSpPr>
            <a:spLocks noGrp="1"/>
          </p:cNvSpPr>
          <p:nvPr>
            <p:ph type="tbl" idx="1"/>
          </p:nvPr>
        </p:nvSpPr>
        <p:spPr>
          <a:xfrm>
            <a:off x="457200" y="1152525"/>
            <a:ext cx="8229600" cy="5248275"/>
          </a:xfrm>
        </p:spPr>
        <p:txBody>
          <a:bodyPr/>
          <a:lstStyle/>
          <a:p>
            <a:r>
              <a:rPr lang="en-US"/>
              <a:t>Click icon to add table</a:t>
            </a:r>
            <a:endParaRPr lang="vi-VN"/>
          </a:p>
        </p:txBody>
      </p:sp>
      <p:sp>
        <p:nvSpPr>
          <p:cNvPr id="4" name="Footer Placeholder 3"/>
          <p:cNvSpPr>
            <a:spLocks noGrp="1"/>
          </p:cNvSpPr>
          <p:nvPr>
            <p:ph type="ftr" sz="quarter" idx="10"/>
          </p:nvPr>
        </p:nvSpPr>
        <p:spPr>
          <a:xfrm>
            <a:off x="5867400" y="6461125"/>
            <a:ext cx="2895600" cy="320675"/>
          </a:xfrm>
        </p:spPr>
        <p:txBody>
          <a:bodyPr/>
          <a:lstStyle>
            <a:lvl1pPr>
              <a:defRPr/>
            </a:lvl1pPr>
          </a:lstStyle>
          <a:p>
            <a:r>
              <a:rPr lang="en-US"/>
              <a:t>Company Logo</a:t>
            </a:r>
          </a:p>
        </p:txBody>
      </p:sp>
      <p:sp>
        <p:nvSpPr>
          <p:cNvPr id="5" name="Slide Number Placeholder 4"/>
          <p:cNvSpPr>
            <a:spLocks noGrp="1"/>
          </p:cNvSpPr>
          <p:nvPr>
            <p:ph type="sldNum" sz="quarter" idx="11"/>
          </p:nvPr>
        </p:nvSpPr>
        <p:spPr>
          <a:xfrm>
            <a:off x="3505200" y="6461125"/>
            <a:ext cx="2133600" cy="320675"/>
          </a:xfrm>
        </p:spPr>
        <p:txBody>
          <a:bodyPr/>
          <a:lstStyle>
            <a:lvl1pPr>
              <a:defRPr/>
            </a:lvl1pPr>
          </a:lstStyle>
          <a:p>
            <a:fld id="{0CA5AE36-A8AA-4BF2-A2E4-9BD243C66736}" type="slidenum">
              <a:rPr lang="en-US"/>
              <a:pPr/>
              <a:t>‹#›</a:t>
            </a:fld>
            <a:endParaRPr lang="en-US"/>
          </a:p>
        </p:txBody>
      </p:sp>
      <p:sp>
        <p:nvSpPr>
          <p:cNvPr id="6" name="Date Placeholder 5"/>
          <p:cNvSpPr>
            <a:spLocks noGrp="1"/>
          </p:cNvSpPr>
          <p:nvPr>
            <p:ph type="dt" sz="half" idx="12"/>
          </p:nvPr>
        </p:nvSpPr>
        <p:spPr>
          <a:xfrm>
            <a:off x="14288" y="838200"/>
            <a:ext cx="8458200" cy="228600"/>
          </a:xfrm>
        </p:spPr>
        <p:txBody>
          <a:bodyPr/>
          <a:lstStyle>
            <a:lvl1pPr>
              <a:defRPr/>
            </a:lvl1pPr>
          </a:lstStyle>
          <a:p>
            <a:fld id="{199CE9FB-BF0B-432D-AE91-16DC113E748E}" type="datetime1">
              <a:rPr lang="vi-VN" smtClean="0"/>
              <a:t>09/05/2019</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CDCA4D8-30C7-4D0C-958B-4FB5CAFD940E}"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5961549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3C63558-56DA-4F58-AE09-3EEA83AD3624}"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3131783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29B9798-02AA-4F3C-81AC-137DA7AA0BCB}"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1114308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5D3A812-0973-4A72-B2D9-885DB95DE6C4}"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19369831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1DC97D1-2E41-4D71-A31F-307C41413A8D}"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8116708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1481B1C-51CC-46DA-A510-205845E1C9C1}"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936989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5DC5B68-414A-4BE8-A51D-ED5229AD5C27}"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6771224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F081CCC-00EE-4B3A-8F9C-BCDAE64C4960}"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19721780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913922B-DF85-4D5D-891E-E59C02EDA358}"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9075147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CDA459-7DBE-4C50-A5C9-B9E5A868A797}"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47786165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F0BAE43-F3FB-4D85-B54C-A0BD63E752E1}"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190331255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252B8C2C-93B8-426C-B462-BACD8F853C64}"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5/9/2019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CDCA4D8-30C7-4D0C-958B-4FB5CAFD940E}"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64417356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AA8C0572-A5D6-43D9-84F0-698C7FF4D27F}"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5/9/2019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3C63558-56DA-4F58-AE09-3EEA83AD3624}"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52231143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E68B0FA1-30F3-4260-B30F-6F7CA086DF71}"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5/9/2019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29B9798-02AA-4F3C-81AC-137DA7AA0BCB}"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60875434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CBA49C64-D95C-4A67-B3D7-E2C3476740C6}"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5/9/2019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5D3A812-0973-4A72-B2D9-885DB95DE6C4}"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147935534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F53124A3-20E7-49C7-9F3D-614C61910EB7}"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5/9/2019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1DC97D1-2E41-4D71-A31F-307C41413A8D}"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40335299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72490812-0A18-4A1D-83C1-0BBB8A145E2E}"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5/9/2019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1481B1C-51CC-46DA-A510-205845E1C9C1}"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56460632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61D7B181-631C-463F-9001-B4105F19BA64}"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5/9/2019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5DC5B68-414A-4BE8-A51D-ED5229AD5C27}"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56637697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E43FFD33-4FCC-4EB4-BF16-22E4E74A7CA0}"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5/9/2019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F081CCC-00EE-4B3A-8F9C-BCDAE64C4960}"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37045710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9672DD12-02EA-411E-BE83-B751706F8E3D}"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5/9/2019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913922B-DF85-4D5D-891E-E59C02EDA358}"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48211999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48A0AF4E-7C9C-4770-8CF0-51E5C4C81E7E}"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5/9/2019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CDA459-7DBE-4C50-A5C9-B9E5A868A797}"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15518402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EADD2780-DE00-4727-BD8D-849828BD46E8}"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5/9/2019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F0BAE43-F3FB-4D85-B54C-A0BD63E752E1}"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477915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9" name="Rectangle 15"/>
          <p:cNvSpPr>
            <a:spLocks noChangeArrowheads="1"/>
          </p:cNvSpPr>
          <p:nvPr/>
        </p:nvSpPr>
        <p:spPr bwMode="ltGray">
          <a:xfrm>
            <a:off x="0" y="0"/>
            <a:ext cx="9144000" cy="836613"/>
          </a:xfrm>
          <a:prstGeom prst="rect">
            <a:avLst/>
          </a:prstGeom>
          <a:gradFill rotWithShape="1">
            <a:gsLst>
              <a:gs pos="0">
                <a:schemeClr val="tx1">
                  <a:gamma/>
                  <a:shade val="46275"/>
                  <a:invGamma/>
                </a:schemeClr>
              </a:gs>
              <a:gs pos="50000">
                <a:schemeClr val="tx1"/>
              </a:gs>
              <a:gs pos="100000">
                <a:schemeClr val="tx1">
                  <a:gamma/>
                  <a:shade val="46275"/>
                  <a:invGamma/>
                </a:schemeClr>
              </a:gs>
            </a:gsLst>
            <a:lin ang="0" scaled="1"/>
          </a:gradFill>
          <a:ln w="9525">
            <a:noFill/>
            <a:miter lim="800000"/>
            <a:headEnd/>
            <a:tailEnd/>
          </a:ln>
          <a:effectLst/>
        </p:spPr>
        <p:txBody>
          <a:bodyPr wrap="none" anchor="ctr"/>
          <a:lstStyle/>
          <a:p>
            <a:endParaRPr lang="vi-VN"/>
          </a:p>
        </p:txBody>
      </p:sp>
      <p:sp>
        <p:nvSpPr>
          <p:cNvPr id="1027" name="Rectangle 3"/>
          <p:cNvSpPr>
            <a:spLocks noGrp="1" noChangeArrowheads="1"/>
          </p:cNvSpPr>
          <p:nvPr>
            <p:ph type="body" idx="1"/>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9" name="Rectangle 5"/>
          <p:cNvSpPr>
            <a:spLocks noGrp="1" noChangeArrowheads="1"/>
          </p:cNvSpPr>
          <p:nvPr>
            <p:ph type="ftr" sz="quarter" idx="3"/>
          </p:nvPr>
        </p:nvSpPr>
        <p:spPr bwMode="auto">
          <a:xfrm>
            <a:off x="5867400" y="6461125"/>
            <a:ext cx="2895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1">
                <a:latin typeface="+mj-lt"/>
              </a:defRPr>
            </a:lvl1pPr>
          </a:lstStyle>
          <a:p>
            <a:r>
              <a:rPr lang="en-US"/>
              <a:t>Company Logo</a:t>
            </a:r>
          </a:p>
        </p:txBody>
      </p:sp>
      <p:sp>
        <p:nvSpPr>
          <p:cNvPr id="1030" name="Rectangle 6"/>
          <p:cNvSpPr>
            <a:spLocks noGrp="1" noChangeArrowheads="1"/>
          </p:cNvSpPr>
          <p:nvPr>
            <p:ph type="sldNum" sz="quarter" idx="4"/>
          </p:nvPr>
        </p:nvSpPr>
        <p:spPr bwMode="auto">
          <a:xfrm>
            <a:off x="3505200" y="6461125"/>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200">
                <a:latin typeface="+mj-lt"/>
              </a:defRPr>
            </a:lvl1pPr>
          </a:lstStyle>
          <a:p>
            <a:fld id="{9430586F-D9DE-40E7-ABDF-D872690EEF60}" type="slidenum">
              <a:rPr lang="en-US"/>
              <a:pPr/>
              <a:t>‹#›</a:t>
            </a:fld>
            <a:endParaRPr lang="en-US"/>
          </a:p>
        </p:txBody>
      </p:sp>
      <p:sp>
        <p:nvSpPr>
          <p:cNvPr id="1026" name="Rectangle 2"/>
          <p:cNvSpPr>
            <a:spLocks noGrp="1" noChangeArrowheads="1"/>
          </p:cNvSpPr>
          <p:nvPr>
            <p:ph type="title"/>
          </p:nvPr>
        </p:nvSpPr>
        <p:spPr bwMode="white">
          <a:xfrm>
            <a:off x="304800" y="152400"/>
            <a:ext cx="8458200" cy="5635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40" name="Text Box 16"/>
          <p:cNvSpPr txBox="1">
            <a:spLocks noChangeArrowheads="1"/>
          </p:cNvSpPr>
          <p:nvPr/>
        </p:nvSpPr>
        <p:spPr bwMode="gray">
          <a:xfrm>
            <a:off x="0" y="838200"/>
            <a:ext cx="9144000" cy="244475"/>
          </a:xfrm>
          <a:prstGeom prst="rect">
            <a:avLst/>
          </a:prstGeom>
          <a:solidFill>
            <a:schemeClr val="accent2"/>
          </a:solidFill>
          <a:ln w="9525">
            <a:noFill/>
            <a:miter lim="800000"/>
            <a:headEnd/>
            <a:tailEnd/>
          </a:ln>
          <a:effectLst/>
        </p:spPr>
        <p:txBody>
          <a:bodyPr>
            <a:spAutoFit/>
          </a:bodyPr>
          <a:lstStyle/>
          <a:p>
            <a:pPr>
              <a:spcBef>
                <a:spcPct val="50000"/>
              </a:spcBef>
            </a:pPr>
            <a:endParaRPr lang="vi-VN" sz="1000" b="1">
              <a:solidFill>
                <a:schemeClr val="bg1"/>
              </a:solidFill>
              <a:latin typeface="Verdana" pitchFamily="34" charset="0"/>
            </a:endParaRPr>
          </a:p>
        </p:txBody>
      </p:sp>
      <p:sp>
        <p:nvSpPr>
          <p:cNvPr id="1028" name="Rectangle 4"/>
          <p:cNvSpPr>
            <a:spLocks noGrp="1" noChangeArrowheads="1"/>
          </p:cNvSpPr>
          <p:nvPr>
            <p:ph type="dt" sz="half" idx="2"/>
          </p:nvPr>
        </p:nvSpPr>
        <p:spPr bwMode="gray">
          <a:xfrm>
            <a:off x="14288" y="838200"/>
            <a:ext cx="84582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b="1">
                <a:solidFill>
                  <a:schemeClr val="bg1"/>
                </a:solidFill>
                <a:latin typeface="+mj-lt"/>
              </a:defRPr>
            </a:lvl1pPr>
          </a:lstStyle>
          <a:p>
            <a:fld id="{CFB903BA-2639-4B48-8848-1B1132F7E8B2}" type="datetime1">
              <a:rPr lang="vi-VN" smtClean="0"/>
              <a:t>09/05/2019</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algn="ctr" rtl="0" eaLnBrk="1" fontAlgn="base" hangingPunct="1">
        <a:spcBef>
          <a:spcPct val="0"/>
        </a:spcBef>
        <a:spcAft>
          <a:spcPct val="0"/>
        </a:spcAft>
        <a:defRPr sz="3200" b="1" i="0" u="none">
          <a:solidFill>
            <a:schemeClr val="bg1"/>
          </a:solidFill>
          <a:latin typeface="+mj-lt"/>
          <a:ea typeface="+mj-ea"/>
          <a:cs typeface="+mj-cs"/>
        </a:defRPr>
      </a:lvl1pPr>
      <a:lvl2pPr algn="ctr" rtl="0" eaLnBrk="1" fontAlgn="base" hangingPunct="1">
        <a:spcBef>
          <a:spcPct val="0"/>
        </a:spcBef>
        <a:spcAft>
          <a:spcPct val="0"/>
        </a:spcAft>
        <a:defRPr sz="3200" b="1">
          <a:solidFill>
            <a:schemeClr val="bg1"/>
          </a:solidFill>
          <a:latin typeface="Verdana" pitchFamily="34" charset="0"/>
        </a:defRPr>
      </a:lvl2pPr>
      <a:lvl3pPr algn="ctr" rtl="0" eaLnBrk="1" fontAlgn="base" hangingPunct="1">
        <a:spcBef>
          <a:spcPct val="0"/>
        </a:spcBef>
        <a:spcAft>
          <a:spcPct val="0"/>
        </a:spcAft>
        <a:defRPr sz="3200" b="1">
          <a:solidFill>
            <a:schemeClr val="bg1"/>
          </a:solidFill>
          <a:latin typeface="Verdana" pitchFamily="34" charset="0"/>
        </a:defRPr>
      </a:lvl3pPr>
      <a:lvl4pPr algn="ctr" rtl="0" eaLnBrk="1" fontAlgn="base" hangingPunct="1">
        <a:spcBef>
          <a:spcPct val="0"/>
        </a:spcBef>
        <a:spcAft>
          <a:spcPct val="0"/>
        </a:spcAft>
        <a:defRPr sz="3200" b="1">
          <a:solidFill>
            <a:schemeClr val="bg1"/>
          </a:solidFill>
          <a:latin typeface="Verdana" pitchFamily="34" charset="0"/>
        </a:defRPr>
      </a:lvl4pPr>
      <a:lvl5pPr algn="ctr" rtl="0" eaLnBrk="1" fontAlgn="base" hangingPunct="1">
        <a:spcBef>
          <a:spcPct val="0"/>
        </a:spcBef>
        <a:spcAft>
          <a:spcPct val="0"/>
        </a:spcAft>
        <a:defRPr sz="3200" b="1">
          <a:solidFill>
            <a:schemeClr val="bg1"/>
          </a:solidFill>
          <a:latin typeface="Verdana" pitchFamily="34" charset="0"/>
        </a:defRPr>
      </a:lvl5pPr>
      <a:lvl6pPr marL="457200" algn="ctr" rtl="0" eaLnBrk="1" fontAlgn="base" hangingPunct="1">
        <a:spcBef>
          <a:spcPct val="0"/>
        </a:spcBef>
        <a:spcAft>
          <a:spcPct val="0"/>
        </a:spcAft>
        <a:defRPr sz="3200" b="1">
          <a:solidFill>
            <a:schemeClr val="bg1"/>
          </a:solidFill>
          <a:latin typeface="Verdana" pitchFamily="34" charset="0"/>
        </a:defRPr>
      </a:lvl6pPr>
      <a:lvl7pPr marL="914400" algn="ctr" rtl="0" eaLnBrk="1" fontAlgn="base" hangingPunct="1">
        <a:spcBef>
          <a:spcPct val="0"/>
        </a:spcBef>
        <a:spcAft>
          <a:spcPct val="0"/>
        </a:spcAft>
        <a:defRPr sz="3200" b="1">
          <a:solidFill>
            <a:schemeClr val="bg1"/>
          </a:solidFill>
          <a:latin typeface="Verdana" pitchFamily="34" charset="0"/>
        </a:defRPr>
      </a:lvl7pPr>
      <a:lvl8pPr marL="1371600" algn="ctr" rtl="0" eaLnBrk="1" fontAlgn="base" hangingPunct="1">
        <a:spcBef>
          <a:spcPct val="0"/>
        </a:spcBef>
        <a:spcAft>
          <a:spcPct val="0"/>
        </a:spcAft>
        <a:defRPr sz="3200" b="1">
          <a:solidFill>
            <a:schemeClr val="bg1"/>
          </a:solidFill>
          <a:latin typeface="Verdana" pitchFamily="34" charset="0"/>
        </a:defRPr>
      </a:lvl8pPr>
      <a:lvl9pPr marL="1828800" algn="ctr" rtl="0" eaLnBrk="1" fontAlgn="base" hangingPunct="1">
        <a:spcBef>
          <a:spcPct val="0"/>
        </a:spcBef>
        <a:spcAft>
          <a:spcPct val="0"/>
        </a:spcAft>
        <a:defRPr sz="3200" b="1">
          <a:solidFill>
            <a:schemeClr val="bg1"/>
          </a:solidFill>
          <a:latin typeface="Verdana" pitchFamily="34" charset="0"/>
        </a:defRPr>
      </a:lvl9pPr>
    </p:titleStyle>
    <p:bodyStyle>
      <a:lvl1pPr marL="342900" indent="-342900" algn="l" rtl="0" eaLnBrk="1" fontAlgn="base" hangingPunct="1">
        <a:spcBef>
          <a:spcPct val="20000"/>
        </a:spcBef>
        <a:spcAft>
          <a:spcPct val="0"/>
        </a:spcAft>
        <a:buClr>
          <a:schemeClr val="hlink"/>
        </a:buClr>
        <a:buFont typeface="Wingdings" pitchFamily="2" charset="2"/>
        <a:buChar char="v"/>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b="0" i="0" u="none">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ea typeface="+mn-ea"/>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ea typeface="+mn-ea"/>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6795E74-7187-47BD-B823-89928D39F92F}"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1059687302"/>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hdr="0" ftr="0" dt="0"/>
  <p:txStyles>
    <p:titleStyle>
      <a:lvl1pPr algn="ctr" rtl="0" eaLnBrk="0" fontAlgn="base" hangingPunct="0">
        <a:spcBef>
          <a:spcPct val="0"/>
        </a:spcBef>
        <a:spcAft>
          <a:spcPct val="0"/>
        </a:spcAft>
        <a:defRPr sz="4400">
          <a:solidFill>
            <a:schemeClr val="tx2"/>
          </a:solidFill>
          <a:latin typeface="+mj-lt"/>
          <a:ea typeface="ＭＳ Ｐゴシック" charset="0"/>
          <a:cs typeface="+mj-cs"/>
        </a:defRPr>
      </a:lvl1pPr>
      <a:lvl2pPr algn="ctr" rtl="0" eaLnBrk="0" fontAlgn="base" hangingPunct="0">
        <a:spcBef>
          <a:spcPct val="0"/>
        </a:spcBef>
        <a:spcAft>
          <a:spcPct val="0"/>
        </a:spcAft>
        <a:defRPr sz="4400">
          <a:solidFill>
            <a:schemeClr val="tx2"/>
          </a:solidFill>
          <a:latin typeface="Arial" charset="0"/>
          <a:ea typeface="ＭＳ Ｐゴシック" charset="0"/>
          <a:cs typeface="Arial" charset="0"/>
        </a:defRPr>
      </a:lvl2pPr>
      <a:lvl3pPr algn="ctr" rtl="0" eaLnBrk="0" fontAlgn="base" hangingPunct="0">
        <a:spcBef>
          <a:spcPct val="0"/>
        </a:spcBef>
        <a:spcAft>
          <a:spcPct val="0"/>
        </a:spcAft>
        <a:defRPr sz="4400">
          <a:solidFill>
            <a:schemeClr val="tx2"/>
          </a:solidFill>
          <a:latin typeface="Arial" charset="0"/>
          <a:ea typeface="ＭＳ Ｐゴシック" charset="0"/>
          <a:cs typeface="Arial" charset="0"/>
        </a:defRPr>
      </a:lvl3pPr>
      <a:lvl4pPr algn="ctr" rtl="0" eaLnBrk="0" fontAlgn="base" hangingPunct="0">
        <a:spcBef>
          <a:spcPct val="0"/>
        </a:spcBef>
        <a:spcAft>
          <a:spcPct val="0"/>
        </a:spcAft>
        <a:defRPr sz="4400">
          <a:solidFill>
            <a:schemeClr val="tx2"/>
          </a:solidFill>
          <a:latin typeface="Arial" charset="0"/>
          <a:ea typeface="ＭＳ Ｐゴシック" charset="0"/>
          <a:cs typeface="Arial" charset="0"/>
        </a:defRPr>
      </a:lvl4pPr>
      <a:lvl5pPr algn="ctr" rtl="0" eaLnBrk="0" fontAlgn="base" hangingPunct="0">
        <a:spcBef>
          <a:spcPct val="0"/>
        </a:spcBef>
        <a:spcAft>
          <a:spcPct val="0"/>
        </a:spcAft>
        <a:defRPr sz="4400">
          <a:solidFill>
            <a:schemeClr val="tx2"/>
          </a:solidFill>
          <a:latin typeface="Arial" charset="0"/>
          <a:ea typeface="ＭＳ Ｐゴシック"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mn-cs"/>
        </a:defRPr>
      </a:lvl1pPr>
      <a:lvl2pPr marL="742950" indent="-285750" algn="l" rtl="0" eaLnBrk="0" fontAlgn="base" hangingPunct="0">
        <a:spcBef>
          <a:spcPct val="20000"/>
        </a:spcBef>
        <a:spcAft>
          <a:spcPct val="0"/>
        </a:spcAft>
        <a:buChar char="–"/>
        <a:defRPr sz="2800">
          <a:solidFill>
            <a:schemeClr val="tx1"/>
          </a:solidFill>
          <a:latin typeface="+mn-lt"/>
          <a:ea typeface="Arial" charset="0"/>
          <a:cs typeface="+mn-cs"/>
        </a:defRPr>
      </a:lvl2pPr>
      <a:lvl3pPr marL="1143000" indent="-228600" algn="l" rtl="0" eaLnBrk="0" fontAlgn="base" hangingPunct="0">
        <a:spcBef>
          <a:spcPct val="20000"/>
        </a:spcBef>
        <a:spcAft>
          <a:spcPct val="0"/>
        </a:spcAft>
        <a:buChar char="•"/>
        <a:defRPr sz="2400">
          <a:solidFill>
            <a:schemeClr val="tx1"/>
          </a:solidFill>
          <a:latin typeface="+mn-lt"/>
          <a:ea typeface="Arial" charset="0"/>
          <a:cs typeface="+mn-cs"/>
        </a:defRPr>
      </a:lvl3pPr>
      <a:lvl4pPr marL="1600200" indent="-228600" algn="l" rtl="0" eaLnBrk="0" fontAlgn="base" hangingPunct="0">
        <a:spcBef>
          <a:spcPct val="20000"/>
        </a:spcBef>
        <a:spcAft>
          <a:spcPct val="0"/>
        </a:spcAft>
        <a:buChar char="–"/>
        <a:defRPr sz="2000">
          <a:solidFill>
            <a:schemeClr val="tx1"/>
          </a:solidFill>
          <a:latin typeface="+mn-lt"/>
          <a:ea typeface="Arial" charset="0"/>
          <a:cs typeface="+mn-cs"/>
        </a:defRPr>
      </a:lvl4pPr>
      <a:lvl5pPr marL="2057400" indent="-228600" algn="l" rtl="0" eaLnBrk="0" fontAlgn="base" hangingPunct="0">
        <a:spcBef>
          <a:spcPct val="20000"/>
        </a:spcBef>
        <a:spcAft>
          <a:spcPct val="0"/>
        </a:spcAft>
        <a:buChar char="»"/>
        <a:defRPr sz="2000">
          <a:solidFill>
            <a:schemeClr val="tx1"/>
          </a:solidFill>
          <a:latin typeface="+mn-lt"/>
          <a:ea typeface="Arial" charset="0"/>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ea typeface="+mn-ea"/>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C681BB30-D617-4AB9-9E3A-54E1A1B07DEA}"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5/9/2019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ea typeface="+mn-ea"/>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6795E74-7187-47BD-B823-89928D39F92F}"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6810182"/>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hdr="0" ftr="0" dt="0"/>
  <p:txStyles>
    <p:titleStyle>
      <a:lvl1pPr algn="ctr" rtl="0" eaLnBrk="0" fontAlgn="base" hangingPunct="0">
        <a:spcBef>
          <a:spcPct val="0"/>
        </a:spcBef>
        <a:spcAft>
          <a:spcPct val="0"/>
        </a:spcAft>
        <a:defRPr sz="4400">
          <a:solidFill>
            <a:schemeClr val="tx2"/>
          </a:solidFill>
          <a:latin typeface="+mj-lt"/>
          <a:ea typeface="ＭＳ Ｐゴシック" charset="0"/>
          <a:cs typeface="+mj-cs"/>
        </a:defRPr>
      </a:lvl1pPr>
      <a:lvl2pPr algn="ctr" rtl="0" eaLnBrk="0" fontAlgn="base" hangingPunct="0">
        <a:spcBef>
          <a:spcPct val="0"/>
        </a:spcBef>
        <a:spcAft>
          <a:spcPct val="0"/>
        </a:spcAft>
        <a:defRPr sz="4400">
          <a:solidFill>
            <a:schemeClr val="tx2"/>
          </a:solidFill>
          <a:latin typeface="Arial" charset="0"/>
          <a:ea typeface="ＭＳ Ｐゴシック" charset="0"/>
          <a:cs typeface="Arial" charset="0"/>
        </a:defRPr>
      </a:lvl2pPr>
      <a:lvl3pPr algn="ctr" rtl="0" eaLnBrk="0" fontAlgn="base" hangingPunct="0">
        <a:spcBef>
          <a:spcPct val="0"/>
        </a:spcBef>
        <a:spcAft>
          <a:spcPct val="0"/>
        </a:spcAft>
        <a:defRPr sz="4400">
          <a:solidFill>
            <a:schemeClr val="tx2"/>
          </a:solidFill>
          <a:latin typeface="Arial" charset="0"/>
          <a:ea typeface="ＭＳ Ｐゴシック" charset="0"/>
          <a:cs typeface="Arial" charset="0"/>
        </a:defRPr>
      </a:lvl3pPr>
      <a:lvl4pPr algn="ctr" rtl="0" eaLnBrk="0" fontAlgn="base" hangingPunct="0">
        <a:spcBef>
          <a:spcPct val="0"/>
        </a:spcBef>
        <a:spcAft>
          <a:spcPct val="0"/>
        </a:spcAft>
        <a:defRPr sz="4400">
          <a:solidFill>
            <a:schemeClr val="tx2"/>
          </a:solidFill>
          <a:latin typeface="Arial" charset="0"/>
          <a:ea typeface="ＭＳ Ｐゴシック" charset="0"/>
          <a:cs typeface="Arial" charset="0"/>
        </a:defRPr>
      </a:lvl4pPr>
      <a:lvl5pPr algn="ctr" rtl="0" eaLnBrk="0" fontAlgn="base" hangingPunct="0">
        <a:spcBef>
          <a:spcPct val="0"/>
        </a:spcBef>
        <a:spcAft>
          <a:spcPct val="0"/>
        </a:spcAft>
        <a:defRPr sz="4400">
          <a:solidFill>
            <a:schemeClr val="tx2"/>
          </a:solidFill>
          <a:latin typeface="Arial" charset="0"/>
          <a:ea typeface="ＭＳ Ｐゴシック"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mn-cs"/>
        </a:defRPr>
      </a:lvl1pPr>
      <a:lvl2pPr marL="742950" indent="-285750" algn="l" rtl="0" eaLnBrk="0" fontAlgn="base" hangingPunct="0">
        <a:spcBef>
          <a:spcPct val="20000"/>
        </a:spcBef>
        <a:spcAft>
          <a:spcPct val="0"/>
        </a:spcAft>
        <a:buChar char="–"/>
        <a:defRPr sz="2800">
          <a:solidFill>
            <a:schemeClr val="tx1"/>
          </a:solidFill>
          <a:latin typeface="+mn-lt"/>
          <a:ea typeface="Arial" charset="0"/>
          <a:cs typeface="+mn-cs"/>
        </a:defRPr>
      </a:lvl2pPr>
      <a:lvl3pPr marL="1143000" indent="-228600" algn="l" rtl="0" eaLnBrk="0" fontAlgn="base" hangingPunct="0">
        <a:spcBef>
          <a:spcPct val="20000"/>
        </a:spcBef>
        <a:spcAft>
          <a:spcPct val="0"/>
        </a:spcAft>
        <a:buChar char="•"/>
        <a:defRPr sz="2400">
          <a:solidFill>
            <a:schemeClr val="tx1"/>
          </a:solidFill>
          <a:latin typeface="+mn-lt"/>
          <a:ea typeface="Arial" charset="0"/>
          <a:cs typeface="+mn-cs"/>
        </a:defRPr>
      </a:lvl3pPr>
      <a:lvl4pPr marL="1600200" indent="-228600" algn="l" rtl="0" eaLnBrk="0" fontAlgn="base" hangingPunct="0">
        <a:spcBef>
          <a:spcPct val="20000"/>
        </a:spcBef>
        <a:spcAft>
          <a:spcPct val="0"/>
        </a:spcAft>
        <a:buChar char="–"/>
        <a:defRPr sz="2000">
          <a:solidFill>
            <a:schemeClr val="tx1"/>
          </a:solidFill>
          <a:latin typeface="+mn-lt"/>
          <a:ea typeface="Arial" charset="0"/>
          <a:cs typeface="+mn-cs"/>
        </a:defRPr>
      </a:lvl4pPr>
      <a:lvl5pPr marL="2057400" indent="-228600" algn="l" rtl="0" eaLnBrk="0" fontAlgn="base" hangingPunct="0">
        <a:spcBef>
          <a:spcPct val="20000"/>
        </a:spcBef>
        <a:spcAft>
          <a:spcPct val="0"/>
        </a:spcAft>
        <a:buChar char="»"/>
        <a:defRPr sz="2000">
          <a:solidFill>
            <a:schemeClr val="tx1"/>
          </a:solidFill>
          <a:latin typeface="+mn-lt"/>
          <a:ea typeface="Arial" charset="0"/>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9.xml"/><Relationship Id="rId4" Type="http://schemas.openxmlformats.org/officeDocument/2006/relationships/slide" Target="slide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jpe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file:///D:\T&#225;c%20h&#7841;i%20c&#7911;a%20ph&#225;%20r&#7915;ng.mp4" TargetMode="External"/><Relationship Id="rId1" Type="http://schemas.microsoft.com/office/2007/relationships/media" Target="file:///D:\T&#225;c%20h&#7841;i%20c&#7911;a%20ph&#225;%20r&#7915;ng.mp4" TargetMode="Externa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notesSlide" Target="../notesSlides/notesSlide13.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image" Target="../media/image9.jpe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2.jpeg"/></Relationships>
</file>

<file path=ppt/slides/_rels/slide19.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4.png"/><Relationship Id="rId7" Type="http://schemas.openxmlformats.org/officeDocument/2006/relationships/image" Target="../media/image17.jpe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 Id="rId9" Type="http://schemas.openxmlformats.org/officeDocument/2006/relationships/image" Target="../media/image19.gif"/></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26.jpe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7.xml"/><Relationship Id="rId5" Type="http://schemas.openxmlformats.org/officeDocument/2006/relationships/image" Target="../media/image28.jpeg"/><Relationship Id="rId4" Type="http://schemas.openxmlformats.org/officeDocument/2006/relationships/image" Target="../media/image27.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7.xml"/><Relationship Id="rId5" Type="http://schemas.openxmlformats.org/officeDocument/2006/relationships/image" Target="../media/image30.jpeg"/><Relationship Id="rId4" Type="http://schemas.openxmlformats.org/officeDocument/2006/relationships/image" Target="../media/image29.jpe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35.jpeg"/><Relationship Id="rId5" Type="http://schemas.openxmlformats.org/officeDocument/2006/relationships/image" Target="../media/image21.jpeg"/><Relationship Id="rId4" Type="http://schemas.openxmlformats.org/officeDocument/2006/relationships/image" Target="../media/image34.jpe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36.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7.xml"/><Relationship Id="rId5" Type="http://schemas.openxmlformats.org/officeDocument/2006/relationships/image" Target="../media/image38.jpeg"/><Relationship Id="rId4" Type="http://schemas.openxmlformats.org/officeDocument/2006/relationships/image" Target="../media/image37.jpe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7.xml"/><Relationship Id="rId5" Type="http://schemas.openxmlformats.org/officeDocument/2006/relationships/image" Target="../media/image39.jpeg"/><Relationship Id="rId4" Type="http://schemas.openxmlformats.org/officeDocument/2006/relationships/image" Target="../media/image35.jpe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25.xml"/><Relationship Id="rId4" Type="http://schemas.openxmlformats.org/officeDocument/2006/relationships/image" Target="../media/image40.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5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3386"/>
            <a:ext cx="9144000" cy="68146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bwMode="gray">
          <a:xfrm>
            <a:off x="2743200" y="6070242"/>
            <a:ext cx="4267200" cy="550556"/>
          </a:xfrm>
          <a:prstGeom prst="rect">
            <a:avLst/>
          </a:prstGeom>
          <a:noFill/>
          <a:ln w="3175" algn="ctr">
            <a:noFill/>
            <a:round/>
            <a:headEnd/>
            <a:tailEnd/>
          </a:ln>
        </p:spPr>
        <p:txBody>
          <a:bodyPr wrap="none" rtlCol="0" anchor="ctr"/>
          <a:lstStyle/>
          <a:p>
            <a:pPr algn="ctr"/>
            <a:r>
              <a:rPr lang="en-US" b="1">
                <a:solidFill>
                  <a:schemeClr val="accent2">
                    <a:lumMod val="60000"/>
                    <a:lumOff val="40000"/>
                  </a:schemeClr>
                </a:solidFill>
                <a:latin typeface="Times New Roman" panose="02020603050405020304" pitchFamily="18" charset="0"/>
                <a:cs typeface="Times New Roman" panose="02020603050405020304" pitchFamily="18" charset="0"/>
              </a:rPr>
              <a:t>TPHCM, THÁNG 5 NĂM 2019</a:t>
            </a:r>
            <a:endParaRPr lang="en-US" b="1">
              <a:solidFill>
                <a:schemeClr val="accent2">
                  <a:lumMod val="60000"/>
                  <a:lumOff val="40000"/>
                </a:schemeClr>
              </a:solidFill>
              <a:latin typeface="Consolas" pitchFamily="49" charset="0"/>
            </a:endParaRPr>
          </a:p>
        </p:txBody>
      </p:sp>
      <p:pic>
        <p:nvPicPr>
          <p:cNvPr id="8" name="Picture 7" descr="C:\Users\Admin\Downloads\tải xuốn232g.png"/>
          <p:cNvPicPr/>
          <p:nvPr/>
        </p:nvPicPr>
        <p:blipFill>
          <a:blip r:embed="rId4" cstate="print">
            <a:extLst>
              <a:ext uri="{28A0092B-C50C-407E-A947-70E740481C1C}">
                <a14:useLocalDpi xmlns:a14="http://schemas.microsoft.com/office/drawing/2010/main" val="0"/>
              </a:ext>
            </a:extLst>
          </a:blip>
          <a:srcRect/>
          <a:stretch>
            <a:fillRect/>
          </a:stretch>
        </p:blipFill>
        <p:spPr>
          <a:xfrm>
            <a:off x="3815495" y="762000"/>
            <a:ext cx="1523365" cy="567055"/>
          </a:xfrm>
          <a:prstGeom prst="rect">
            <a:avLst/>
          </a:prstGeom>
          <a:noFill/>
          <a:ln w="9525">
            <a:noFill/>
            <a:miter lim="800000"/>
            <a:headEnd/>
            <a:tailEnd/>
          </a:ln>
          <a:effectLst>
            <a:outerShdw blurRad="50800" dist="50800" dir="5400000" algn="ctr" rotWithShape="0">
              <a:schemeClr val="bg1"/>
            </a:outerShdw>
          </a:effectLst>
        </p:spPr>
      </p:pic>
      <p:sp>
        <p:nvSpPr>
          <p:cNvPr id="2" name="Rectangle 2"/>
          <p:cNvSpPr>
            <a:spLocks noChangeArrowheads="1"/>
          </p:cNvSpPr>
          <p:nvPr/>
        </p:nvSpPr>
        <p:spPr bwMode="auto">
          <a:xfrm>
            <a:off x="254267" y="-52120"/>
            <a:ext cx="8599957"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000000"/>
                </a:solidFill>
                <a:effectLst/>
                <a:latin typeface="Arial" pitchFamily="34" charset="0"/>
                <a:ea typeface="Calibri" pitchFamily="34" charset="0"/>
                <a:cs typeface="Times New Roman" pitchFamily="18" charset="0"/>
              </a:rPr>
              <a:t>   </a:t>
            </a:r>
            <a:endParaRPr kumimoji="0" lang="en-US" sz="2000" b="1" i="0" u="none" strike="noStrike" cap="none" normalizeH="0" baseline="0">
              <a:ln>
                <a:noFill/>
              </a:ln>
              <a:solidFill>
                <a:srgbClr val="000000"/>
              </a:solidFill>
              <a:effectLst/>
              <a:latin typeface="Times New Roman" pitchFamily="18" charset="0"/>
              <a:ea typeface="Calibri" pitchFamily="34" charset="0"/>
              <a:cs typeface="Times New Roman" pitchFamily="18" charset="0"/>
            </a:endParaRPr>
          </a:p>
          <a:p>
            <a:pPr algn="ctr"/>
            <a:r>
              <a:rPr lang="en-US" sz="2000" b="1">
                <a:solidFill>
                  <a:srgbClr val="000000"/>
                </a:solidFill>
                <a:latin typeface="Times New Roman" pitchFamily="18" charset="0"/>
                <a:ea typeface="Calibri" pitchFamily="34" charset="0"/>
                <a:cs typeface="Times New Roman" pitchFamily="18" charset="0"/>
              </a:rPr>
              <a:t>TRƯỜNG CAO ĐẲNG LÝ TỰ TRỌNG TP.HCM</a:t>
            </a:r>
          </a:p>
          <a:p>
            <a:pPr algn="ctr"/>
            <a:r>
              <a:rPr lang="en-US" sz="2000" b="1">
                <a:solidFill>
                  <a:srgbClr val="000000"/>
                </a:solidFill>
                <a:latin typeface="Times New Roman" pitchFamily="18" charset="0"/>
                <a:ea typeface="Calibri" pitchFamily="34" charset="0"/>
                <a:cs typeface="Times New Roman" pitchFamily="18" charset="0"/>
              </a:rPr>
              <a:t>KHOA LÝ LUẬN CHÍNH TRỊ</a:t>
            </a:r>
            <a:endParaRPr lang="en-US" sz="2000">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800" b="0" i="0" u="none" strike="noStrike" cap="none" normalizeH="0" baseline="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4" name="Rectangle 3"/>
          <p:cNvSpPr/>
          <p:nvPr/>
        </p:nvSpPr>
        <p:spPr>
          <a:xfrm>
            <a:off x="180974" y="2209800"/>
            <a:ext cx="8782051" cy="3816429"/>
          </a:xfrm>
          <a:prstGeom prst="rect">
            <a:avLst/>
          </a:prstGeom>
        </p:spPr>
        <p:txBody>
          <a:bodyPr wrap="square">
            <a:spAutoFit/>
          </a:bodyPr>
          <a:lstStyle/>
          <a:p>
            <a:endParaRPr lang="en-US" b="1"/>
          </a:p>
          <a:p>
            <a:pPr algn="ctr"/>
            <a:r>
              <a:rPr lang="vi-VN" sz="3000" b="1"/>
              <a:t>NHỮNG NGUYÊN LÝ VÀ QUY LUẬT CƠ BẢN CỦA PHÉP BIỆN CHỨNG DUY VẬT </a:t>
            </a:r>
            <a:endParaRPr lang="fr-FR" sz="3000" b="1"/>
          </a:p>
          <a:p>
            <a:endParaRPr lang="fr-FR" b="1"/>
          </a:p>
          <a:p>
            <a:endParaRPr lang="fr-FR" b="1"/>
          </a:p>
          <a:p>
            <a:endParaRPr lang="fr-FR" b="1"/>
          </a:p>
          <a:p>
            <a:endParaRPr lang="fr-FR" b="1"/>
          </a:p>
          <a:p>
            <a:endParaRPr lang="fr-FR" b="1"/>
          </a:p>
          <a:p>
            <a:endParaRPr lang="fr-FR" b="1"/>
          </a:p>
          <a:p>
            <a:endParaRPr lang="fr-FR" b="1"/>
          </a:p>
          <a:p>
            <a:endParaRPr lang="fr-FR" b="1"/>
          </a:p>
          <a:p>
            <a:pPr algn="r"/>
            <a:r>
              <a:rPr lang="fr-FR" b="1"/>
              <a:t>			            </a:t>
            </a:r>
            <a:r>
              <a:rPr lang="fr-FR" sz="2000" b="1"/>
              <a:t>GVTH: LÊ THỊ HỒNG VÂN</a:t>
            </a:r>
            <a:endParaRPr lang="fr-FR" sz="2000" b="1" err="1"/>
          </a:p>
        </p:txBody>
      </p:sp>
    </p:spTree>
    <p:extLst>
      <p:ext uri="{BB962C8B-B14F-4D97-AF65-F5344CB8AC3E}">
        <p14:creationId xmlns:p14="http://schemas.microsoft.com/office/powerpoint/2010/main" val="38457969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 name="Picture 1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723" y="-33338"/>
            <a:ext cx="9144001" cy="6854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099" name="AutoShape 4"/>
          <p:cNvSpPr>
            <a:spLocks noChangeArrowheads="1"/>
          </p:cNvSpPr>
          <p:nvPr/>
        </p:nvSpPr>
        <p:spPr bwMode="ltGray">
          <a:xfrm rot="5400000">
            <a:off x="-2413482" y="1694346"/>
            <a:ext cx="4786314" cy="4598025"/>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401 w 21600"/>
              <a:gd name="T13" fmla="*/ 0 h 21600"/>
              <a:gd name="T14" fmla="*/ 21199 w 21600"/>
              <a:gd name="T15" fmla="*/ 13628 h 21600"/>
            </a:gdLst>
            <a:ahLst/>
            <a:cxnLst>
              <a:cxn ang="T8">
                <a:pos x="T0" y="T1"/>
              </a:cxn>
              <a:cxn ang="T9">
                <a:pos x="T2" y="T3"/>
              </a:cxn>
              <a:cxn ang="T10">
                <a:pos x="T4" y="T5"/>
              </a:cxn>
              <a:cxn ang="T11">
                <a:pos x="T6" y="T7"/>
              </a:cxn>
            </a:cxnLst>
            <a:rect l="T12" t="T13" r="T14" b="T15"/>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lnTo>
                  <a:pt x="323" y="10641"/>
                </a:lnTo>
                <a:close/>
              </a:path>
            </a:pathLst>
          </a:custGeom>
          <a:solidFill>
            <a:srgbClr val="00B0F0"/>
          </a:solidFill>
          <a:ln w="9525" algn="ctr">
            <a:noFill/>
            <a:miter lim="800000"/>
            <a:headEnd/>
            <a:tailEnd/>
          </a:ln>
        </p:spPr>
        <p:txBody>
          <a:bodyPr wrap="none" anchor="ctr"/>
          <a:lstStyle/>
          <a:p>
            <a:endParaRPr lang="en-US"/>
          </a:p>
        </p:txBody>
      </p:sp>
      <p:sp>
        <p:nvSpPr>
          <p:cNvPr id="4107" name="WordArt 69"/>
          <p:cNvSpPr>
            <a:spLocks noChangeArrowheads="1" noChangeShapeType="1" noTextEdit="1"/>
          </p:cNvSpPr>
          <p:nvPr/>
        </p:nvSpPr>
        <p:spPr bwMode="auto">
          <a:xfrm rot="7003040">
            <a:off x="-1111376" y="2974266"/>
            <a:ext cx="4093787" cy="2280393"/>
          </a:xfrm>
          <a:prstGeom prst="rect">
            <a:avLst/>
          </a:prstGeom>
        </p:spPr>
        <p:txBody>
          <a:bodyPr spcFirstLastPara="1" wrap="none" fromWordArt="1">
            <a:prstTxWarp prst="textArchUp">
              <a:avLst>
                <a:gd name="adj" fmla="val 8414818"/>
              </a:avLst>
            </a:prstTxWarp>
          </a:bodyPr>
          <a:lstStyle/>
          <a:p>
            <a:endParaRPr lang="en-US" sz="1600" kern="10" dirty="0">
              <a:ln w="9525">
                <a:solidFill>
                  <a:schemeClr val="bg1"/>
                </a:solidFill>
                <a:round/>
                <a:headEnd/>
                <a:tailEnd/>
              </a:ln>
              <a:solidFill>
                <a:srgbClr val="FF0000"/>
              </a:solidFill>
              <a:effectLst>
                <a:outerShdw dist="35921" dir="2700000" algn="ctr" rotWithShape="0">
                  <a:srgbClr val="808080">
                    <a:alpha val="79999"/>
                  </a:srgbClr>
                </a:outerShdw>
              </a:effectLst>
              <a:latin typeface="Arial Unicode MS"/>
              <a:ea typeface="Arial Unicode MS"/>
              <a:cs typeface="Arial Unicode MS"/>
            </a:endParaRPr>
          </a:p>
        </p:txBody>
      </p:sp>
      <p:sp>
        <p:nvSpPr>
          <p:cNvPr id="4127" name="AutoShape 7">
            <a:hlinkClick r:id="rId4" action="ppaction://hlinksldjump"/>
          </p:cNvPr>
          <p:cNvSpPr>
            <a:spLocks noChangeArrowheads="1"/>
          </p:cNvSpPr>
          <p:nvPr/>
        </p:nvSpPr>
        <p:spPr bwMode="gray">
          <a:xfrm>
            <a:off x="1066800" y="1382042"/>
            <a:ext cx="8001000" cy="668135"/>
          </a:xfrm>
          <a:prstGeom prst="roundRect">
            <a:avLst>
              <a:gd name="adj" fmla="val 50000"/>
            </a:avLst>
          </a:prstGeom>
          <a:solidFill>
            <a:schemeClr val="bg1"/>
          </a:solidFill>
          <a:ln w="3175" algn="ctr">
            <a:solidFill>
              <a:srgbClr val="0D830D"/>
            </a:solidFill>
            <a:round/>
            <a:headEnd/>
            <a:tailEnd/>
          </a:ln>
        </p:spPr>
        <p:txBody>
          <a:bodyPr wrap="none" anchor="ctr"/>
          <a:lstStyle/>
          <a:p>
            <a:pPr marL="0" indent="0">
              <a:buNone/>
            </a:pPr>
            <a:r>
              <a:rPr lang="en-US" sz="2400" b="1">
                <a:latin typeface="Times New Roman" panose="02020603050405020304" pitchFamily="18" charset="0"/>
                <a:cs typeface="Times New Roman" panose="02020603050405020304" pitchFamily="18" charset="0"/>
              </a:rPr>
              <a:t>  </a:t>
            </a:r>
            <a:r>
              <a:rPr lang="en-US" sz="2400">
                <a:solidFill>
                  <a:srgbClr val="00B0F0"/>
                </a:solidFill>
                <a:latin typeface="Times New Roman" panose="02020603050405020304" pitchFamily="18" charset="0"/>
                <a:cs typeface="Times New Roman" panose="02020603050405020304" pitchFamily="18" charset="0"/>
              </a:rPr>
              <a:t>PHẦN 1: TRẮC NGHIỆM KIỂM TRA KIẾN THỨC CŨ</a:t>
            </a:r>
            <a:endParaRPr lang="en-US" sz="2400" b="1">
              <a:solidFill>
                <a:srgbClr val="00B0F0"/>
              </a:solidFill>
              <a:latin typeface="Times New Roman" panose="02020603050405020304" pitchFamily="18" charset="0"/>
              <a:cs typeface="Times New Roman" panose="02020603050405020304" pitchFamily="18" charset="0"/>
            </a:endParaRPr>
          </a:p>
        </p:txBody>
      </p:sp>
      <p:sp>
        <p:nvSpPr>
          <p:cNvPr id="11" name="Snip Diagonal Corner Rectangle 3"/>
          <p:cNvSpPr>
            <a:spLocks/>
          </p:cNvSpPr>
          <p:nvPr/>
        </p:nvSpPr>
        <p:spPr bwMode="auto">
          <a:xfrm>
            <a:off x="460375" y="160336"/>
            <a:ext cx="8624888" cy="872334"/>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a:defRPr/>
            </a:pPr>
            <a:r>
              <a:rPr lang="en-US" sz="2400" b="1" dirty="0">
                <a:solidFill>
                  <a:schemeClr val="bg1"/>
                </a:solidFill>
                <a:latin typeface="Times New Roman" panose="02020603050405020304" pitchFamily="18" charset="0"/>
                <a:cs typeface="Times New Roman" panose="02020603050405020304" pitchFamily="18" charset="0"/>
              </a:rPr>
              <a:t>NỘI </a:t>
            </a:r>
            <a:r>
              <a:rPr lang="en-US" sz="2400" b="1" dirty="0" smtClean="0">
                <a:solidFill>
                  <a:schemeClr val="bg1"/>
                </a:solidFill>
                <a:latin typeface="Times New Roman" panose="02020603050405020304" pitchFamily="18" charset="0"/>
                <a:cs typeface="Times New Roman" panose="02020603050405020304" pitchFamily="18" charset="0"/>
              </a:rPr>
              <a:t>DUNG</a:t>
            </a:r>
            <a:endParaRPr lang="en-US" sz="2400" b="1" dirty="0">
              <a:solidFill>
                <a:schemeClr val="bg1"/>
              </a:solidFill>
              <a:latin typeface="Consolas" pitchFamily="49" charset="0"/>
            </a:endParaRPr>
          </a:p>
        </p:txBody>
      </p:sp>
      <p:sp>
        <p:nvSpPr>
          <p:cNvPr id="12" name="AutoShape 16">
            <a:hlinkClick r:id="" action="ppaction://noaction"/>
          </p:cNvPr>
          <p:cNvSpPr>
            <a:spLocks noChangeArrowheads="1"/>
          </p:cNvSpPr>
          <p:nvPr/>
        </p:nvSpPr>
        <p:spPr bwMode="gray">
          <a:xfrm>
            <a:off x="2209800" y="3809999"/>
            <a:ext cx="6705600" cy="1447799"/>
          </a:xfrm>
          <a:prstGeom prst="roundRect">
            <a:avLst>
              <a:gd name="adj" fmla="val 50000"/>
            </a:avLst>
          </a:prstGeom>
          <a:solidFill>
            <a:schemeClr val="bg1"/>
          </a:solidFill>
          <a:ln w="3175" algn="ctr">
            <a:solidFill>
              <a:srgbClr val="0D830D"/>
            </a:solidFill>
            <a:round/>
            <a:headEnd/>
            <a:tailEnd/>
          </a:ln>
        </p:spPr>
        <p:txBody>
          <a:bodyPr wrap="none" anchor="ctr"/>
          <a:lstStyle/>
          <a:p>
            <a:r>
              <a:rPr lang="en-US" sz="2400">
                <a:solidFill>
                  <a:srgbClr val="00B0F0"/>
                </a:solidFill>
                <a:latin typeface="Times New Roman" panose="02020603050405020304" pitchFamily="18" charset="0"/>
                <a:cs typeface="Times New Roman" panose="02020603050405020304" pitchFamily="18" charset="0"/>
              </a:rPr>
              <a:t>PHẦN 2: </a:t>
            </a:r>
            <a:r>
              <a:rPr lang="vi-VN" sz="2400">
                <a:solidFill>
                  <a:srgbClr val="00B0F0"/>
                </a:solidFill>
                <a:latin typeface="Times New Roman" panose="02020603050405020304" pitchFamily="18" charset="0"/>
                <a:cs typeface="Times New Roman" panose="02020603050405020304" pitchFamily="18" charset="0"/>
              </a:rPr>
              <a:t>Bài 2: NHỮNG NGUYÊN LÝ VÀ QUY</a:t>
            </a:r>
            <a:r>
              <a:rPr lang="en-US" sz="2400">
                <a:solidFill>
                  <a:srgbClr val="00B0F0"/>
                </a:solidFill>
                <a:latin typeface="Times New Roman" panose="02020603050405020304" pitchFamily="18" charset="0"/>
                <a:cs typeface="Times New Roman" panose="02020603050405020304" pitchFamily="18" charset="0"/>
              </a:rPr>
              <a:t/>
            </a:r>
            <a:br>
              <a:rPr lang="en-US" sz="2400">
                <a:solidFill>
                  <a:srgbClr val="00B0F0"/>
                </a:solidFill>
                <a:latin typeface="Times New Roman" panose="02020603050405020304" pitchFamily="18" charset="0"/>
                <a:cs typeface="Times New Roman" panose="02020603050405020304" pitchFamily="18" charset="0"/>
              </a:rPr>
            </a:br>
            <a:r>
              <a:rPr lang="vi-VN" sz="2400">
                <a:solidFill>
                  <a:srgbClr val="00B0F0"/>
                </a:solidFill>
                <a:latin typeface="Times New Roman" panose="02020603050405020304" pitchFamily="18" charset="0"/>
                <a:cs typeface="Times New Roman" panose="02020603050405020304" pitchFamily="18" charset="0"/>
              </a:rPr>
              <a:t> LUẬT CƠ BẢN CỦA PHÉP BIỆN CHỨNG </a:t>
            </a:r>
            <a:r>
              <a:rPr lang="en-US" sz="2400">
                <a:solidFill>
                  <a:srgbClr val="00B0F0"/>
                </a:solidFill>
                <a:latin typeface="Times New Roman" panose="02020603050405020304" pitchFamily="18" charset="0"/>
                <a:cs typeface="Times New Roman" panose="02020603050405020304" pitchFamily="18" charset="0"/>
              </a:rPr>
              <a:t/>
            </a:r>
            <a:br>
              <a:rPr lang="en-US" sz="2400">
                <a:solidFill>
                  <a:srgbClr val="00B0F0"/>
                </a:solidFill>
                <a:latin typeface="Times New Roman" panose="02020603050405020304" pitchFamily="18" charset="0"/>
                <a:cs typeface="Times New Roman" panose="02020603050405020304" pitchFamily="18" charset="0"/>
              </a:rPr>
            </a:br>
            <a:r>
              <a:rPr lang="vi-VN" sz="2400">
                <a:solidFill>
                  <a:srgbClr val="00B0F0"/>
                </a:solidFill>
                <a:latin typeface="Times New Roman" panose="02020603050405020304" pitchFamily="18" charset="0"/>
                <a:cs typeface="Times New Roman" panose="02020603050405020304" pitchFamily="18" charset="0"/>
              </a:rPr>
              <a:t>DUY VẬT (tt)</a:t>
            </a:r>
            <a:endParaRPr lang="en-US" sz="2400">
              <a:solidFill>
                <a:srgbClr val="00B0F0"/>
              </a:solidFill>
              <a:latin typeface="Times New Roman" panose="02020603050405020304" pitchFamily="18" charset="0"/>
              <a:cs typeface="Times New Roman" panose="02020603050405020304" pitchFamily="18" charset="0"/>
            </a:endParaRPr>
          </a:p>
        </p:txBody>
      </p:sp>
      <p:sp>
        <p:nvSpPr>
          <p:cNvPr id="2" name="AutoShape 4" descr="Káº¿t quáº£ hÃ¬nh áº£nh cho hinh nen pp thien nhie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6" descr="Káº¿t quáº£ hÃ¬nh áº£nh cho hinh nen pp thien nhien"/>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 name="AutoShape 8" descr="Káº¿t quáº£ hÃ¬nh áº£nh cho hinh nen pp thien nhien"/>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1742343363"/>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500" fill="hold"/>
                                        <p:tgtEl>
                                          <p:spTgt spid="4127">
                                            <p:txEl>
                                              <p:pRg st="0" end="0"/>
                                            </p:txEl>
                                          </p:spTgt>
                                        </p:tgtEl>
                                        <p:attrNameLst>
                                          <p:attrName>style.color</p:attrName>
                                        </p:attrNameLst>
                                      </p:cBhvr>
                                      <p:to>
                                        <a:srgbClr val="FF0000"/>
                                      </p:to>
                                    </p:animClr>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ppt_x"/>
                                          </p:val>
                                        </p:tav>
                                        <p:tav tm="100000">
                                          <p:val>
                                            <p:strVal val="#ppt_x"/>
                                          </p:val>
                                        </p:tav>
                                      </p:tavLst>
                                    </p:anim>
                                    <p:anim calcmode="lin" valueType="num">
                                      <p:cBhvr additive="base">
                                        <p:cTn id="1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220"/>
            <a:ext cx="9144001" cy="6854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lgn="ctr">
              <a:buNone/>
            </a:pPr>
            <a:endParaRPr lang="en-US" sz="2600" b="1">
              <a:solidFill>
                <a:schemeClr val="bg1"/>
              </a:solidFill>
              <a:latin typeface="Times New Roman" panose="02020603050405020304" pitchFamily="18" charset="0"/>
              <a:cs typeface="Times New Roman" panose="02020603050405020304" pitchFamily="18" charset="0"/>
            </a:endParaRPr>
          </a:p>
          <a:p>
            <a:pPr marL="0" indent="0" algn="ctr">
              <a:buNone/>
            </a:pPr>
            <a:r>
              <a:rPr lang="en-US" sz="2400" b="1">
                <a:solidFill>
                  <a:schemeClr val="bg1"/>
                </a:solidFill>
                <a:latin typeface="Times New Roman" panose="02020603050405020304" pitchFamily="18" charset="0"/>
                <a:cs typeface="Times New Roman" panose="02020603050405020304" pitchFamily="18" charset="0"/>
              </a:rPr>
              <a:t>CÂU HỎI TRẮC NGHIỆM</a:t>
            </a:r>
          </a:p>
          <a:p>
            <a:pPr marL="0" indent="0">
              <a:buNone/>
            </a:pPr>
            <a:endParaRPr lang="en-US" sz="2600" b="1">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266699" y="984591"/>
            <a:ext cx="8610600" cy="954107"/>
          </a:xfrm>
          <a:prstGeom prst="rect">
            <a:avLst/>
          </a:prstGeom>
        </p:spPr>
        <p:txBody>
          <a:bodyPr wrap="square">
            <a:spAutoFit/>
          </a:bodyPr>
          <a:lstStyle/>
          <a:p>
            <a:r>
              <a:rPr lang="en-US" sz="2800" b="1">
                <a:solidFill>
                  <a:srgbClr val="FF0000"/>
                </a:solidFill>
                <a:latin typeface="Times New Roman" panose="02020603050405020304" pitchFamily="18" charset="0"/>
                <a:ea typeface="Calibri" panose="020F0502020204030204" pitchFamily="34" charset="0"/>
                <a:cs typeface="Times New Roman" panose="02020603050405020304" pitchFamily="18" charset="0"/>
              </a:rPr>
              <a:t>Câu 1. Theo quan điểm của chủ nghĩa Mác – Lênin, bản chất của ý thức là:</a:t>
            </a:r>
          </a:p>
        </p:txBody>
      </p:sp>
      <p:sp>
        <p:nvSpPr>
          <p:cNvPr id="6" name="Rectangle 5"/>
          <p:cNvSpPr/>
          <p:nvPr/>
        </p:nvSpPr>
        <p:spPr>
          <a:xfrm>
            <a:off x="266699" y="1938698"/>
            <a:ext cx="8801100" cy="892552"/>
          </a:xfrm>
          <a:prstGeom prst="rect">
            <a:avLst/>
          </a:prstGeom>
        </p:spPr>
        <p:txBody>
          <a:bodyPr wrap="square">
            <a:spAutoFit/>
          </a:bodyPr>
          <a:lstStyle/>
          <a:p>
            <a:pPr lvl="0" algn="just"/>
            <a:r>
              <a:rPr lang="en-US" sz="2600">
                <a:latin typeface="Times New Roman" pitchFamily="18" charset="0"/>
                <a:cs typeface="Times New Roman" pitchFamily="18" charset="0"/>
              </a:rPr>
              <a:t>A. </a:t>
            </a:r>
            <a:r>
              <a:rPr lang="vi-VN" sz="2600">
                <a:latin typeface="Times New Roman" pitchFamily="18" charset="0"/>
                <a:cs typeface="Times New Roman" pitchFamily="18" charset="0"/>
              </a:rPr>
              <a:t>Là sự phản ánh năng động sáng tạo thế giới khách quan vào bộ não người</a:t>
            </a:r>
          </a:p>
        </p:txBody>
      </p:sp>
      <p:sp>
        <p:nvSpPr>
          <p:cNvPr id="7" name="Rectangle 6">
            <a:extLst>
              <a:ext uri="{FF2B5EF4-FFF2-40B4-BE49-F238E27FC236}">
                <a16:creationId xmlns:a16="http://schemas.microsoft.com/office/drawing/2014/main" id="{1179C984-DD62-4C27-ACB5-2F4640CF0E9D}"/>
              </a:ext>
            </a:extLst>
          </p:cNvPr>
          <p:cNvSpPr/>
          <p:nvPr/>
        </p:nvSpPr>
        <p:spPr>
          <a:xfrm>
            <a:off x="274936" y="2982724"/>
            <a:ext cx="8801100" cy="892552"/>
          </a:xfrm>
          <a:prstGeom prst="rect">
            <a:avLst/>
          </a:prstGeom>
        </p:spPr>
        <p:txBody>
          <a:bodyPr wrap="square">
            <a:spAutoFit/>
          </a:bodyPr>
          <a:lstStyle/>
          <a:p>
            <a:pPr lvl="0" algn="just"/>
            <a:r>
              <a:rPr lang="en-US" sz="2600">
                <a:latin typeface="Times New Roman" pitchFamily="18" charset="0"/>
                <a:cs typeface="Times New Roman" pitchFamily="18" charset="0"/>
              </a:rPr>
              <a:t>B. </a:t>
            </a:r>
            <a:r>
              <a:rPr lang="vi-VN" sz="2600">
                <a:latin typeface="Times New Roman" pitchFamily="18" charset="0"/>
                <a:cs typeface="Times New Roman" pitchFamily="18" charset="0"/>
              </a:rPr>
              <a:t>Là hình ảnh chủ quan của thế giới khách quan</a:t>
            </a:r>
          </a:p>
          <a:p>
            <a:pPr lvl="0" algn="just"/>
            <a:endParaRPr lang="vi-VN" sz="2600">
              <a:latin typeface="Times New Roman" pitchFamily="18" charset="0"/>
              <a:cs typeface="Times New Roman" pitchFamily="18" charset="0"/>
            </a:endParaRPr>
          </a:p>
        </p:txBody>
      </p:sp>
      <p:sp>
        <p:nvSpPr>
          <p:cNvPr id="9" name="Rectangle 8">
            <a:extLst>
              <a:ext uri="{FF2B5EF4-FFF2-40B4-BE49-F238E27FC236}">
                <a16:creationId xmlns:a16="http://schemas.microsoft.com/office/drawing/2014/main" id="{55A57441-D99B-4EA7-B2A3-2B0854009C82}"/>
              </a:ext>
            </a:extLst>
          </p:cNvPr>
          <p:cNvSpPr/>
          <p:nvPr/>
        </p:nvSpPr>
        <p:spPr>
          <a:xfrm>
            <a:off x="308918" y="4688625"/>
            <a:ext cx="8801100" cy="892552"/>
          </a:xfrm>
          <a:prstGeom prst="rect">
            <a:avLst/>
          </a:prstGeom>
        </p:spPr>
        <p:txBody>
          <a:bodyPr wrap="square">
            <a:spAutoFit/>
          </a:bodyPr>
          <a:lstStyle/>
          <a:p>
            <a:pPr lvl="0" algn="just"/>
            <a:r>
              <a:rPr lang="en-US" sz="2600">
                <a:latin typeface="Times New Roman" pitchFamily="18" charset="0"/>
                <a:cs typeface="Times New Roman" pitchFamily="18" charset="0"/>
              </a:rPr>
              <a:t>D. </a:t>
            </a:r>
            <a:r>
              <a:rPr lang="vi-VN" sz="2600">
                <a:latin typeface="Times New Roman" pitchFamily="18" charset="0"/>
                <a:cs typeface="Times New Roman" pitchFamily="18" charset="0"/>
              </a:rPr>
              <a:t>Cả 3 ý trên</a:t>
            </a:r>
          </a:p>
          <a:p>
            <a:pPr lvl="0" algn="just"/>
            <a:endParaRPr lang="vi-VN" sz="2600">
              <a:latin typeface="Times New Roman" pitchFamily="18" charset="0"/>
              <a:cs typeface="Times New Roman" pitchFamily="18" charset="0"/>
            </a:endParaRPr>
          </a:p>
        </p:txBody>
      </p:sp>
      <p:sp>
        <p:nvSpPr>
          <p:cNvPr id="10" name="Rectangle 9">
            <a:extLst>
              <a:ext uri="{FF2B5EF4-FFF2-40B4-BE49-F238E27FC236}">
                <a16:creationId xmlns:a16="http://schemas.microsoft.com/office/drawing/2014/main" id="{8FBC2115-778E-4FFB-939D-095E7E47AD2F}"/>
              </a:ext>
            </a:extLst>
          </p:cNvPr>
          <p:cNvSpPr/>
          <p:nvPr/>
        </p:nvSpPr>
        <p:spPr>
          <a:xfrm>
            <a:off x="308918" y="3779348"/>
            <a:ext cx="8801100" cy="892552"/>
          </a:xfrm>
          <a:prstGeom prst="rect">
            <a:avLst/>
          </a:prstGeom>
        </p:spPr>
        <p:txBody>
          <a:bodyPr wrap="square">
            <a:spAutoFit/>
          </a:bodyPr>
          <a:lstStyle/>
          <a:p>
            <a:pPr lvl="0" algn="just"/>
            <a:r>
              <a:rPr lang="en-US" sz="2600">
                <a:latin typeface="Times New Roman" pitchFamily="18" charset="0"/>
                <a:cs typeface="Times New Roman" pitchFamily="18" charset="0"/>
              </a:rPr>
              <a:t>C. </a:t>
            </a:r>
            <a:r>
              <a:rPr lang="vi-VN" sz="2600">
                <a:latin typeface="Times New Roman" pitchFamily="18" charset="0"/>
                <a:cs typeface="Times New Roman" pitchFamily="18" charset="0"/>
              </a:rPr>
              <a:t>Là một hiện tượng xã hội, mang bản chất xã hội</a:t>
            </a:r>
          </a:p>
          <a:p>
            <a:pPr lvl="0" algn="just"/>
            <a:endParaRPr lang="vi-VN" sz="2600">
              <a:latin typeface="Times New Roman" pitchFamily="18" charset="0"/>
              <a:cs typeface="Times New Roman" pitchFamily="18" charset="0"/>
            </a:endParaRPr>
          </a:p>
        </p:txBody>
      </p:sp>
      <p:sp>
        <p:nvSpPr>
          <p:cNvPr id="3" name="Rectangle: Rounded Corners 2">
            <a:extLst>
              <a:ext uri="{FF2B5EF4-FFF2-40B4-BE49-F238E27FC236}">
                <a16:creationId xmlns:a16="http://schemas.microsoft.com/office/drawing/2014/main" id="{9086ECD7-7413-4222-8EC2-EDE57021508D}"/>
              </a:ext>
            </a:extLst>
          </p:cNvPr>
          <p:cNvSpPr/>
          <p:nvPr/>
        </p:nvSpPr>
        <p:spPr bwMode="gray">
          <a:xfrm>
            <a:off x="152400" y="4671900"/>
            <a:ext cx="2514600" cy="662100"/>
          </a:xfrm>
          <a:prstGeom prst="roundRect">
            <a:avLst/>
          </a:prstGeom>
          <a:noFill/>
          <a:ln w="12700" algn="ctr">
            <a:solidFill>
              <a:srgbClr val="FF0000"/>
            </a:solidFill>
            <a:round/>
            <a:headEnd/>
            <a:tailEnd/>
          </a:ln>
        </p:spPr>
        <p:txBody>
          <a:bodyPr wrap="none" rtlCol="0" anchor="ctr"/>
          <a:lstStyle/>
          <a:p>
            <a:pPr marL="0" indent="0" algn="ctr">
              <a:buNone/>
            </a:pPr>
            <a:endParaRPr lang="en-US" sz="28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02112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P spid="10" grpId="0"/>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220"/>
            <a:ext cx="9144001" cy="6854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lgn="ctr">
              <a:buNone/>
            </a:pPr>
            <a:endParaRPr lang="en-US" sz="2600" b="1">
              <a:solidFill>
                <a:schemeClr val="bg1"/>
              </a:solidFill>
              <a:latin typeface="Times New Roman" panose="02020603050405020304" pitchFamily="18" charset="0"/>
              <a:cs typeface="Times New Roman" panose="02020603050405020304" pitchFamily="18" charset="0"/>
            </a:endParaRPr>
          </a:p>
          <a:p>
            <a:pPr marL="0" indent="0" algn="ctr">
              <a:buNone/>
            </a:pPr>
            <a:r>
              <a:rPr lang="en-US" sz="2400" b="1">
                <a:solidFill>
                  <a:schemeClr val="bg1"/>
                </a:solidFill>
                <a:latin typeface="Times New Roman" panose="02020603050405020304" pitchFamily="18" charset="0"/>
                <a:cs typeface="Times New Roman" panose="02020603050405020304" pitchFamily="18" charset="0"/>
              </a:rPr>
              <a:t>CÂU HỎI TRẮC NGHIỆM</a:t>
            </a:r>
          </a:p>
          <a:p>
            <a:pPr marL="0" indent="0">
              <a:buNone/>
            </a:pPr>
            <a:endParaRPr lang="en-US" sz="2600" b="1">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266699" y="984591"/>
            <a:ext cx="8610600" cy="1384995"/>
          </a:xfrm>
          <a:prstGeom prst="rect">
            <a:avLst/>
          </a:prstGeom>
        </p:spPr>
        <p:txBody>
          <a:bodyPr wrap="square">
            <a:spAutoFit/>
          </a:bodyPr>
          <a:lstStyle/>
          <a:p>
            <a:r>
              <a:rPr lang="en-US" sz="2800" b="1">
                <a:solidFill>
                  <a:srgbClr val="FF0000"/>
                </a:solidFill>
                <a:latin typeface="Times New Roman" panose="02020603050405020304" pitchFamily="18" charset="0"/>
                <a:ea typeface="Calibri" panose="020F0502020204030204" pitchFamily="34" charset="0"/>
                <a:cs typeface="Times New Roman" panose="02020603050405020304" pitchFamily="18" charset="0"/>
              </a:rPr>
              <a:t>Câu 2. Trong các yếu tố cấu thành ý thức, yếu tố quan trọng nhất  và quyết định mức độ biểu hiện của các yếu tố khác là:</a:t>
            </a:r>
          </a:p>
        </p:txBody>
      </p:sp>
      <p:sp>
        <p:nvSpPr>
          <p:cNvPr id="7" name="Rectangle 6">
            <a:extLst>
              <a:ext uri="{FF2B5EF4-FFF2-40B4-BE49-F238E27FC236}">
                <a16:creationId xmlns:a16="http://schemas.microsoft.com/office/drawing/2014/main" id="{1179C984-DD62-4C27-ACB5-2F4640CF0E9D}"/>
              </a:ext>
            </a:extLst>
          </p:cNvPr>
          <p:cNvSpPr/>
          <p:nvPr/>
        </p:nvSpPr>
        <p:spPr>
          <a:xfrm>
            <a:off x="274936" y="2982724"/>
            <a:ext cx="8801100" cy="492443"/>
          </a:xfrm>
          <a:prstGeom prst="rect">
            <a:avLst/>
          </a:prstGeom>
        </p:spPr>
        <p:txBody>
          <a:bodyPr wrap="square">
            <a:spAutoFit/>
          </a:bodyPr>
          <a:lstStyle/>
          <a:p>
            <a:pPr lvl="0" algn="just"/>
            <a:r>
              <a:rPr lang="en-US" sz="2600">
                <a:latin typeface="Times New Roman" pitchFamily="18" charset="0"/>
                <a:cs typeface="Times New Roman" pitchFamily="18" charset="0"/>
              </a:rPr>
              <a:t>A. </a:t>
            </a:r>
            <a:r>
              <a:rPr lang="vi-VN" sz="2600">
                <a:latin typeface="Times New Roman" pitchFamily="18" charset="0"/>
                <a:cs typeface="Times New Roman" pitchFamily="18" charset="0"/>
              </a:rPr>
              <a:t>Ý chí</a:t>
            </a:r>
          </a:p>
        </p:txBody>
      </p:sp>
      <p:sp>
        <p:nvSpPr>
          <p:cNvPr id="9" name="Rectangle 8">
            <a:extLst>
              <a:ext uri="{FF2B5EF4-FFF2-40B4-BE49-F238E27FC236}">
                <a16:creationId xmlns:a16="http://schemas.microsoft.com/office/drawing/2014/main" id="{55A57441-D99B-4EA7-B2A3-2B0854009C82}"/>
              </a:ext>
            </a:extLst>
          </p:cNvPr>
          <p:cNvSpPr/>
          <p:nvPr/>
        </p:nvSpPr>
        <p:spPr>
          <a:xfrm>
            <a:off x="308918" y="4688625"/>
            <a:ext cx="8801100" cy="892552"/>
          </a:xfrm>
          <a:prstGeom prst="rect">
            <a:avLst/>
          </a:prstGeom>
        </p:spPr>
        <p:txBody>
          <a:bodyPr wrap="square">
            <a:spAutoFit/>
          </a:bodyPr>
          <a:lstStyle/>
          <a:p>
            <a:pPr lvl="0" algn="just"/>
            <a:r>
              <a:rPr lang="en-US" sz="2600">
                <a:latin typeface="Times New Roman" pitchFamily="18" charset="0"/>
                <a:cs typeface="Times New Roman" pitchFamily="18" charset="0"/>
              </a:rPr>
              <a:t>C. Tri thức</a:t>
            </a:r>
            <a:endParaRPr lang="vi-VN" sz="2600">
              <a:latin typeface="Times New Roman" pitchFamily="18" charset="0"/>
              <a:cs typeface="Times New Roman" pitchFamily="18" charset="0"/>
            </a:endParaRPr>
          </a:p>
          <a:p>
            <a:pPr lvl="0" algn="just"/>
            <a:endParaRPr lang="vi-VN" sz="2600">
              <a:latin typeface="Times New Roman" pitchFamily="18" charset="0"/>
              <a:cs typeface="Times New Roman" pitchFamily="18" charset="0"/>
            </a:endParaRPr>
          </a:p>
        </p:txBody>
      </p:sp>
      <p:sp>
        <p:nvSpPr>
          <p:cNvPr id="10" name="Rectangle 9">
            <a:extLst>
              <a:ext uri="{FF2B5EF4-FFF2-40B4-BE49-F238E27FC236}">
                <a16:creationId xmlns:a16="http://schemas.microsoft.com/office/drawing/2014/main" id="{8FBC2115-778E-4FFB-939D-095E7E47AD2F}"/>
              </a:ext>
            </a:extLst>
          </p:cNvPr>
          <p:cNvSpPr/>
          <p:nvPr/>
        </p:nvSpPr>
        <p:spPr>
          <a:xfrm>
            <a:off x="308918" y="3779348"/>
            <a:ext cx="8801100" cy="892552"/>
          </a:xfrm>
          <a:prstGeom prst="rect">
            <a:avLst/>
          </a:prstGeom>
        </p:spPr>
        <p:txBody>
          <a:bodyPr wrap="square">
            <a:spAutoFit/>
          </a:bodyPr>
          <a:lstStyle/>
          <a:p>
            <a:pPr lvl="0" algn="just"/>
            <a:r>
              <a:rPr lang="en-US" sz="2600">
                <a:latin typeface="Times New Roman" pitchFamily="18" charset="0"/>
                <a:cs typeface="Times New Roman" pitchFamily="18" charset="0"/>
              </a:rPr>
              <a:t>B. Niềm tin</a:t>
            </a:r>
            <a:endParaRPr lang="vi-VN" sz="2600">
              <a:latin typeface="Times New Roman" pitchFamily="18" charset="0"/>
              <a:cs typeface="Times New Roman" pitchFamily="18" charset="0"/>
            </a:endParaRPr>
          </a:p>
          <a:p>
            <a:pPr lvl="0" algn="just"/>
            <a:endParaRPr lang="vi-VN" sz="2600">
              <a:latin typeface="Times New Roman" pitchFamily="18" charset="0"/>
              <a:cs typeface="Times New Roman" pitchFamily="18" charset="0"/>
            </a:endParaRPr>
          </a:p>
        </p:txBody>
      </p:sp>
      <p:sp>
        <p:nvSpPr>
          <p:cNvPr id="3" name="Rectangle: Rounded Corners 2">
            <a:extLst>
              <a:ext uri="{FF2B5EF4-FFF2-40B4-BE49-F238E27FC236}">
                <a16:creationId xmlns:a16="http://schemas.microsoft.com/office/drawing/2014/main" id="{4D497A3E-E4E2-44C8-BBC9-E607E0E93799}"/>
              </a:ext>
            </a:extLst>
          </p:cNvPr>
          <p:cNvSpPr/>
          <p:nvPr/>
        </p:nvSpPr>
        <p:spPr bwMode="gray">
          <a:xfrm>
            <a:off x="266699" y="4671900"/>
            <a:ext cx="1866901" cy="585900"/>
          </a:xfrm>
          <a:prstGeom prst="roundRect">
            <a:avLst/>
          </a:prstGeom>
          <a:noFill/>
          <a:ln w="12700" algn="ctr">
            <a:solidFill>
              <a:schemeClr val="accent2">
                <a:lumMod val="60000"/>
                <a:lumOff val="40000"/>
              </a:schemeClr>
            </a:solidFill>
            <a:round/>
            <a:headEnd/>
            <a:tailEnd/>
          </a:ln>
        </p:spPr>
        <p:txBody>
          <a:bodyPr wrap="none" rtlCol="0" anchor="ctr"/>
          <a:lstStyle/>
          <a:p>
            <a:pPr marL="0" indent="0" algn="ctr">
              <a:buNone/>
            </a:pPr>
            <a:endParaRPr lang="en-US" sz="28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9734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220"/>
            <a:ext cx="9144001" cy="6854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lgn="ctr">
              <a:buNone/>
            </a:pPr>
            <a:endParaRPr lang="en-US" sz="2600" b="1">
              <a:solidFill>
                <a:schemeClr val="bg1"/>
              </a:solidFill>
              <a:latin typeface="Times New Roman" panose="02020603050405020304" pitchFamily="18" charset="0"/>
              <a:cs typeface="Times New Roman" panose="02020603050405020304" pitchFamily="18" charset="0"/>
            </a:endParaRPr>
          </a:p>
          <a:p>
            <a:pPr marL="0" indent="0" algn="ctr">
              <a:buNone/>
            </a:pPr>
            <a:r>
              <a:rPr lang="en-US" sz="2400" b="1">
                <a:solidFill>
                  <a:schemeClr val="bg1"/>
                </a:solidFill>
                <a:latin typeface="Times New Roman" panose="02020603050405020304" pitchFamily="18" charset="0"/>
                <a:cs typeface="Times New Roman" panose="02020603050405020304" pitchFamily="18" charset="0"/>
              </a:rPr>
              <a:t>CÂU HỎI TRẮC NGHIỆM</a:t>
            </a:r>
          </a:p>
          <a:p>
            <a:pPr marL="0" indent="0">
              <a:buNone/>
            </a:pPr>
            <a:endParaRPr lang="en-US" sz="2600" b="1">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266699" y="984591"/>
            <a:ext cx="8610600" cy="954107"/>
          </a:xfrm>
          <a:prstGeom prst="rect">
            <a:avLst/>
          </a:prstGeom>
        </p:spPr>
        <p:txBody>
          <a:bodyPr wrap="square">
            <a:spAutoFit/>
          </a:bodyPr>
          <a:lstStyle/>
          <a:p>
            <a:r>
              <a:rPr lang="en-US" sz="2800" b="1">
                <a:solidFill>
                  <a:srgbClr val="FF0000"/>
                </a:solidFill>
                <a:latin typeface="Times New Roman" panose="02020603050405020304" pitchFamily="18" charset="0"/>
                <a:ea typeface="Calibri" panose="020F0502020204030204" pitchFamily="34" charset="0"/>
                <a:cs typeface="Times New Roman" panose="02020603050405020304" pitchFamily="18" charset="0"/>
              </a:rPr>
              <a:t>Câu 3. Trong các câu tục ngữ sau, câu nào thể hiện quan điểm: vật chất quyết định nội dung ý thức:</a:t>
            </a:r>
          </a:p>
        </p:txBody>
      </p:sp>
      <p:sp>
        <p:nvSpPr>
          <p:cNvPr id="6" name="Rectangle 5"/>
          <p:cNvSpPr/>
          <p:nvPr/>
        </p:nvSpPr>
        <p:spPr>
          <a:xfrm>
            <a:off x="266699" y="1938698"/>
            <a:ext cx="8801100" cy="892552"/>
          </a:xfrm>
          <a:prstGeom prst="rect">
            <a:avLst/>
          </a:prstGeom>
        </p:spPr>
        <p:txBody>
          <a:bodyPr wrap="square">
            <a:spAutoFit/>
          </a:bodyPr>
          <a:lstStyle/>
          <a:p>
            <a:pPr lvl="0" algn="just"/>
            <a:r>
              <a:rPr lang="en-US" sz="2600">
                <a:latin typeface="Times New Roman" pitchFamily="18" charset="0"/>
                <a:cs typeface="Times New Roman" pitchFamily="18" charset="0"/>
              </a:rPr>
              <a:t>A. </a:t>
            </a:r>
            <a:r>
              <a:rPr lang="vi-VN" sz="2600">
                <a:latin typeface="Times New Roman" pitchFamily="18" charset="0"/>
                <a:cs typeface="Times New Roman" pitchFamily="18" charset="0"/>
              </a:rPr>
              <a:t>Ăn quả nhớ kẻ trồng cây</a:t>
            </a:r>
          </a:p>
          <a:p>
            <a:pPr lvl="0" algn="just"/>
            <a:endParaRPr lang="vi-VN" sz="2600">
              <a:latin typeface="Times New Roman" pitchFamily="18" charset="0"/>
              <a:cs typeface="Times New Roman" pitchFamily="18" charset="0"/>
            </a:endParaRPr>
          </a:p>
        </p:txBody>
      </p:sp>
      <p:sp>
        <p:nvSpPr>
          <p:cNvPr id="7" name="Rectangle 6">
            <a:extLst>
              <a:ext uri="{FF2B5EF4-FFF2-40B4-BE49-F238E27FC236}">
                <a16:creationId xmlns:a16="http://schemas.microsoft.com/office/drawing/2014/main" id="{1179C984-DD62-4C27-ACB5-2F4640CF0E9D}"/>
              </a:ext>
            </a:extLst>
          </p:cNvPr>
          <p:cNvSpPr/>
          <p:nvPr/>
        </p:nvSpPr>
        <p:spPr>
          <a:xfrm>
            <a:off x="274936" y="2982724"/>
            <a:ext cx="8801100" cy="892552"/>
          </a:xfrm>
          <a:prstGeom prst="rect">
            <a:avLst/>
          </a:prstGeom>
        </p:spPr>
        <p:txBody>
          <a:bodyPr wrap="square">
            <a:spAutoFit/>
          </a:bodyPr>
          <a:lstStyle/>
          <a:p>
            <a:pPr lvl="0" algn="just"/>
            <a:r>
              <a:rPr lang="en-US" sz="2600">
                <a:latin typeface="Times New Roman" pitchFamily="18" charset="0"/>
                <a:cs typeface="Times New Roman" pitchFamily="18" charset="0"/>
              </a:rPr>
              <a:t>B. </a:t>
            </a:r>
            <a:r>
              <a:rPr lang="vi-VN" sz="2600">
                <a:latin typeface="Times New Roman" pitchFamily="18" charset="0"/>
                <a:cs typeface="Times New Roman" pitchFamily="18" charset="0"/>
              </a:rPr>
              <a:t>Cha mẹ sinh con trời sinh tính</a:t>
            </a:r>
          </a:p>
          <a:p>
            <a:pPr lvl="0" algn="just"/>
            <a:endParaRPr lang="vi-VN" sz="2600">
              <a:latin typeface="Times New Roman" pitchFamily="18" charset="0"/>
              <a:cs typeface="Times New Roman" pitchFamily="18" charset="0"/>
            </a:endParaRPr>
          </a:p>
        </p:txBody>
      </p:sp>
      <p:sp>
        <p:nvSpPr>
          <p:cNvPr id="10" name="Rectangle 9">
            <a:extLst>
              <a:ext uri="{FF2B5EF4-FFF2-40B4-BE49-F238E27FC236}">
                <a16:creationId xmlns:a16="http://schemas.microsoft.com/office/drawing/2014/main" id="{8FBC2115-778E-4FFB-939D-095E7E47AD2F}"/>
              </a:ext>
            </a:extLst>
          </p:cNvPr>
          <p:cNvSpPr/>
          <p:nvPr/>
        </p:nvSpPr>
        <p:spPr>
          <a:xfrm>
            <a:off x="308918" y="3779348"/>
            <a:ext cx="8801100" cy="892552"/>
          </a:xfrm>
          <a:prstGeom prst="rect">
            <a:avLst/>
          </a:prstGeom>
        </p:spPr>
        <p:txBody>
          <a:bodyPr wrap="square">
            <a:spAutoFit/>
          </a:bodyPr>
          <a:lstStyle/>
          <a:p>
            <a:pPr lvl="0" algn="just"/>
            <a:r>
              <a:rPr lang="en-US" sz="2600">
                <a:latin typeface="Times New Roman" pitchFamily="18" charset="0"/>
                <a:cs typeface="Times New Roman" pitchFamily="18" charset="0"/>
              </a:rPr>
              <a:t>C. </a:t>
            </a:r>
            <a:r>
              <a:rPr lang="vi-VN" sz="2600">
                <a:latin typeface="Times New Roman" pitchFamily="18" charset="0"/>
                <a:cs typeface="Times New Roman" pitchFamily="18" charset="0"/>
              </a:rPr>
              <a:t>Có thực mới vực được đạo</a:t>
            </a:r>
          </a:p>
          <a:p>
            <a:pPr lvl="0" algn="just"/>
            <a:endParaRPr lang="vi-VN" sz="2600">
              <a:latin typeface="Times New Roman" pitchFamily="18" charset="0"/>
              <a:cs typeface="Times New Roman" pitchFamily="18" charset="0"/>
            </a:endParaRPr>
          </a:p>
        </p:txBody>
      </p:sp>
      <p:sp>
        <p:nvSpPr>
          <p:cNvPr id="3" name="Rectangle: Rounded Corners 2">
            <a:extLst>
              <a:ext uri="{FF2B5EF4-FFF2-40B4-BE49-F238E27FC236}">
                <a16:creationId xmlns:a16="http://schemas.microsoft.com/office/drawing/2014/main" id="{496B93CC-E7F9-4484-848B-0D16C357F7A0}"/>
              </a:ext>
            </a:extLst>
          </p:cNvPr>
          <p:cNvSpPr/>
          <p:nvPr/>
        </p:nvSpPr>
        <p:spPr bwMode="gray">
          <a:xfrm>
            <a:off x="266699" y="3779348"/>
            <a:ext cx="4229101" cy="640252"/>
          </a:xfrm>
          <a:prstGeom prst="roundRect">
            <a:avLst/>
          </a:prstGeom>
          <a:noFill/>
          <a:ln w="15875" algn="ctr">
            <a:solidFill>
              <a:schemeClr val="accent2">
                <a:lumMod val="60000"/>
                <a:lumOff val="40000"/>
              </a:schemeClr>
            </a:solidFill>
            <a:round/>
            <a:headEnd/>
            <a:tailEnd/>
          </a:ln>
        </p:spPr>
        <p:txBody>
          <a:bodyPr wrap="none" rtlCol="0" anchor="ctr"/>
          <a:lstStyle/>
          <a:p>
            <a:pPr marL="0" indent="0" algn="ctr">
              <a:buNone/>
            </a:pPr>
            <a:endParaRPr lang="en-US" sz="28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7536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fill="hold"/>
                                        <p:tgtEl>
                                          <p:spTgt spid="10"/>
                                        </p:tgtEl>
                                        <p:attrNameLst>
                                          <p:attrName>ppt_x</p:attrName>
                                        </p:attrNameLst>
                                      </p:cBhvr>
                                      <p:tavLst>
                                        <p:tav tm="0">
                                          <p:val>
                                            <p:strVal val="#ppt_x"/>
                                          </p:val>
                                        </p:tav>
                                        <p:tav tm="100000">
                                          <p:val>
                                            <p:strVal val="#ppt_x"/>
                                          </p:val>
                                        </p:tav>
                                      </p:tavLst>
                                    </p:anim>
                                    <p:anim calcmode="lin" valueType="num">
                                      <p:cBhvr additive="base">
                                        <p:cTn id="2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0" grpId="0"/>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220"/>
            <a:ext cx="9144001" cy="6854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lgn="ctr">
              <a:buNone/>
            </a:pPr>
            <a:endParaRPr lang="en-US" sz="2600" b="1">
              <a:solidFill>
                <a:schemeClr val="bg1"/>
              </a:solidFill>
              <a:latin typeface="Times New Roman" panose="02020603050405020304" pitchFamily="18" charset="0"/>
              <a:cs typeface="Times New Roman" panose="02020603050405020304" pitchFamily="18" charset="0"/>
            </a:endParaRPr>
          </a:p>
          <a:p>
            <a:pPr marL="0" indent="0" algn="ctr">
              <a:buNone/>
            </a:pPr>
            <a:r>
              <a:rPr lang="en-US" sz="2400" b="1">
                <a:solidFill>
                  <a:schemeClr val="bg1"/>
                </a:solidFill>
                <a:latin typeface="Times New Roman" panose="02020603050405020304" pitchFamily="18" charset="0"/>
                <a:cs typeface="Times New Roman" panose="02020603050405020304" pitchFamily="18" charset="0"/>
              </a:rPr>
              <a:t>CÂU HỎI TRẮC NGHIỆM</a:t>
            </a:r>
          </a:p>
          <a:p>
            <a:pPr marL="0" indent="0">
              <a:buNone/>
            </a:pPr>
            <a:endParaRPr lang="en-US" sz="2600" b="1">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266699" y="984591"/>
            <a:ext cx="8610600" cy="954107"/>
          </a:xfrm>
          <a:prstGeom prst="rect">
            <a:avLst/>
          </a:prstGeom>
        </p:spPr>
        <p:txBody>
          <a:bodyPr wrap="square">
            <a:spAutoFit/>
          </a:bodyPr>
          <a:lstStyle/>
          <a:p>
            <a:r>
              <a:rPr lang="en-US" sz="2800" b="1">
                <a:solidFill>
                  <a:srgbClr val="FF0000"/>
                </a:solidFill>
                <a:latin typeface="Times New Roman" panose="02020603050405020304" pitchFamily="18" charset="0"/>
                <a:ea typeface="Calibri" panose="020F0502020204030204" pitchFamily="34" charset="0"/>
                <a:cs typeface="Times New Roman" panose="02020603050405020304" pitchFamily="18" charset="0"/>
              </a:rPr>
              <a:t>Câu 4. Trong các câu  sau, câu nào nói lên tính sáng tạo của ý thức:</a:t>
            </a:r>
          </a:p>
        </p:txBody>
      </p:sp>
      <p:sp>
        <p:nvSpPr>
          <p:cNvPr id="6" name="Rectangle 5"/>
          <p:cNvSpPr/>
          <p:nvPr/>
        </p:nvSpPr>
        <p:spPr>
          <a:xfrm>
            <a:off x="266699" y="2094771"/>
            <a:ext cx="8801100" cy="492443"/>
          </a:xfrm>
          <a:prstGeom prst="rect">
            <a:avLst/>
          </a:prstGeom>
        </p:spPr>
        <p:txBody>
          <a:bodyPr wrap="square">
            <a:spAutoFit/>
          </a:bodyPr>
          <a:lstStyle/>
          <a:p>
            <a:pPr lvl="0" algn="just"/>
            <a:r>
              <a:rPr lang="en-US" sz="2600">
                <a:latin typeface="Times New Roman" pitchFamily="18" charset="0"/>
                <a:cs typeface="Times New Roman" pitchFamily="18" charset="0"/>
              </a:rPr>
              <a:t>A. </a:t>
            </a:r>
            <a:r>
              <a:rPr lang="vi-VN" sz="2600">
                <a:latin typeface="Times New Roman" pitchFamily="18" charset="0"/>
                <a:cs typeface="Times New Roman" pitchFamily="18" charset="0"/>
              </a:rPr>
              <a:t>Học học nữa, học mãi</a:t>
            </a:r>
          </a:p>
        </p:txBody>
      </p:sp>
      <p:sp>
        <p:nvSpPr>
          <p:cNvPr id="7" name="Rectangle 6">
            <a:extLst>
              <a:ext uri="{FF2B5EF4-FFF2-40B4-BE49-F238E27FC236}">
                <a16:creationId xmlns:a16="http://schemas.microsoft.com/office/drawing/2014/main" id="{1179C984-DD62-4C27-ACB5-2F4640CF0E9D}"/>
              </a:ext>
            </a:extLst>
          </p:cNvPr>
          <p:cNvSpPr/>
          <p:nvPr/>
        </p:nvSpPr>
        <p:spPr>
          <a:xfrm>
            <a:off x="274936" y="2982724"/>
            <a:ext cx="8801100" cy="892552"/>
          </a:xfrm>
          <a:prstGeom prst="rect">
            <a:avLst/>
          </a:prstGeom>
        </p:spPr>
        <p:txBody>
          <a:bodyPr wrap="square">
            <a:spAutoFit/>
          </a:bodyPr>
          <a:lstStyle/>
          <a:p>
            <a:pPr lvl="0" algn="just"/>
            <a:r>
              <a:rPr lang="en-US" sz="2600">
                <a:latin typeface="Times New Roman" pitchFamily="18" charset="0"/>
                <a:cs typeface="Times New Roman" pitchFamily="18" charset="0"/>
              </a:rPr>
              <a:t>B. </a:t>
            </a:r>
            <a:r>
              <a:rPr lang="vi-VN" sz="2600">
                <a:latin typeface="Times New Roman" pitchFamily="18" charset="0"/>
                <a:cs typeface="Times New Roman" pitchFamily="18" charset="0"/>
              </a:rPr>
              <a:t>Hữu xạ tự nhiên hương</a:t>
            </a:r>
          </a:p>
          <a:p>
            <a:pPr lvl="0" algn="just"/>
            <a:endParaRPr lang="vi-VN" sz="2600">
              <a:latin typeface="Times New Roman" pitchFamily="18" charset="0"/>
              <a:cs typeface="Times New Roman" pitchFamily="18" charset="0"/>
            </a:endParaRPr>
          </a:p>
        </p:txBody>
      </p:sp>
      <p:sp>
        <p:nvSpPr>
          <p:cNvPr id="10" name="Rectangle 9">
            <a:extLst>
              <a:ext uri="{FF2B5EF4-FFF2-40B4-BE49-F238E27FC236}">
                <a16:creationId xmlns:a16="http://schemas.microsoft.com/office/drawing/2014/main" id="{8FBC2115-778E-4FFB-939D-095E7E47AD2F}"/>
              </a:ext>
            </a:extLst>
          </p:cNvPr>
          <p:cNvSpPr/>
          <p:nvPr/>
        </p:nvSpPr>
        <p:spPr>
          <a:xfrm>
            <a:off x="308918" y="3779348"/>
            <a:ext cx="8801100" cy="1292662"/>
          </a:xfrm>
          <a:prstGeom prst="rect">
            <a:avLst/>
          </a:prstGeom>
        </p:spPr>
        <p:txBody>
          <a:bodyPr wrap="square">
            <a:spAutoFit/>
          </a:bodyPr>
          <a:lstStyle/>
          <a:p>
            <a:pPr lvl="0" algn="just"/>
            <a:r>
              <a:rPr lang="en-US" sz="2600">
                <a:latin typeface="Times New Roman" pitchFamily="18" charset="0"/>
                <a:cs typeface="Times New Roman" pitchFamily="18" charset="0"/>
              </a:rPr>
              <a:t>C. </a:t>
            </a:r>
            <a:r>
              <a:rPr lang="vi-VN" sz="2600">
                <a:latin typeface="Times New Roman" pitchFamily="18" charset="0"/>
                <a:cs typeface="Times New Roman" pitchFamily="18" charset="0"/>
              </a:rPr>
              <a:t>Đi một ngày đàng, học một sàng khôn</a:t>
            </a:r>
          </a:p>
          <a:p>
            <a:pPr lvl="0" algn="just"/>
            <a:endParaRPr lang="vi-VN" sz="2600">
              <a:latin typeface="Times New Roman" pitchFamily="18" charset="0"/>
              <a:cs typeface="Times New Roman" pitchFamily="18" charset="0"/>
            </a:endParaRPr>
          </a:p>
          <a:p>
            <a:pPr lvl="0" algn="just"/>
            <a:endParaRPr lang="vi-VN" sz="2600">
              <a:latin typeface="Times New Roman" pitchFamily="18" charset="0"/>
              <a:cs typeface="Times New Roman" pitchFamily="18" charset="0"/>
            </a:endParaRPr>
          </a:p>
        </p:txBody>
      </p:sp>
      <p:sp>
        <p:nvSpPr>
          <p:cNvPr id="3" name="Rectangle: Rounded Corners 2">
            <a:extLst>
              <a:ext uri="{FF2B5EF4-FFF2-40B4-BE49-F238E27FC236}">
                <a16:creationId xmlns:a16="http://schemas.microsoft.com/office/drawing/2014/main" id="{8A4554C1-BD35-4140-9CEB-D44059607ABC}"/>
              </a:ext>
            </a:extLst>
          </p:cNvPr>
          <p:cNvSpPr/>
          <p:nvPr/>
        </p:nvSpPr>
        <p:spPr bwMode="gray">
          <a:xfrm>
            <a:off x="266699" y="3657600"/>
            <a:ext cx="5676901" cy="685800"/>
          </a:xfrm>
          <a:prstGeom prst="roundRect">
            <a:avLst/>
          </a:prstGeom>
          <a:noFill/>
          <a:ln w="19050" algn="ctr">
            <a:solidFill>
              <a:schemeClr val="accent2">
                <a:lumMod val="60000"/>
                <a:lumOff val="40000"/>
              </a:schemeClr>
            </a:solidFill>
            <a:round/>
            <a:headEnd/>
            <a:tailEnd/>
          </a:ln>
        </p:spPr>
        <p:txBody>
          <a:bodyPr wrap="none" rtlCol="0" anchor="ctr"/>
          <a:lstStyle/>
          <a:p>
            <a:pPr marL="0" indent="0" algn="ctr">
              <a:buNone/>
            </a:pPr>
            <a:endParaRPr lang="en-US" sz="28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13911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0" grpId="0"/>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220"/>
            <a:ext cx="9144001" cy="6854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lgn="ctr">
              <a:buNone/>
            </a:pPr>
            <a:endParaRPr lang="en-US" sz="2600" b="1">
              <a:solidFill>
                <a:schemeClr val="bg1"/>
              </a:solidFill>
              <a:latin typeface="Times New Roman" panose="02020603050405020304" pitchFamily="18" charset="0"/>
              <a:cs typeface="Times New Roman" panose="02020603050405020304" pitchFamily="18" charset="0"/>
            </a:endParaRPr>
          </a:p>
          <a:p>
            <a:pPr marL="0" indent="0" algn="ctr">
              <a:buNone/>
            </a:pPr>
            <a:r>
              <a:rPr lang="en-US" sz="2400" b="1">
                <a:solidFill>
                  <a:schemeClr val="bg1"/>
                </a:solidFill>
                <a:latin typeface="Times New Roman" panose="02020603050405020304" pitchFamily="18" charset="0"/>
                <a:cs typeface="Times New Roman" panose="02020603050405020304" pitchFamily="18" charset="0"/>
              </a:rPr>
              <a:t>CÂU HỎI TRẮC NGHIỆM</a:t>
            </a:r>
          </a:p>
          <a:p>
            <a:pPr marL="0" indent="0">
              <a:buNone/>
            </a:pPr>
            <a:endParaRPr lang="en-US" sz="2600" b="1">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266699" y="984591"/>
            <a:ext cx="8610600" cy="1384995"/>
          </a:xfrm>
          <a:prstGeom prst="rect">
            <a:avLst/>
          </a:prstGeom>
        </p:spPr>
        <p:txBody>
          <a:bodyPr wrap="square">
            <a:spAutoFit/>
          </a:bodyPr>
          <a:lstStyle/>
          <a:p>
            <a:r>
              <a:rPr lang="vi-VN" sz="2800" b="1">
                <a:solidFill>
                  <a:srgbClr val="FF0000"/>
                </a:solidFill>
                <a:latin typeface="Times New Roman" panose="02020603050405020304" pitchFamily="18" charset="0"/>
                <a:ea typeface="Calibri" panose="020F0502020204030204" pitchFamily="34" charset="0"/>
                <a:cs typeface="Times New Roman" panose="02020603050405020304" pitchFamily="18" charset="0"/>
              </a:rPr>
              <a:t>Câu 5: Theo quan điểm của chủ nghĩa Mác – Lênin, thuộc tính cơ bản nhất, phổ biến nhất của mọi dạng vật chất là:</a:t>
            </a:r>
          </a:p>
        </p:txBody>
      </p:sp>
      <p:sp>
        <p:nvSpPr>
          <p:cNvPr id="7" name="Rectangle 6">
            <a:extLst>
              <a:ext uri="{FF2B5EF4-FFF2-40B4-BE49-F238E27FC236}">
                <a16:creationId xmlns:a16="http://schemas.microsoft.com/office/drawing/2014/main" id="{1179C984-DD62-4C27-ACB5-2F4640CF0E9D}"/>
              </a:ext>
            </a:extLst>
          </p:cNvPr>
          <p:cNvSpPr/>
          <p:nvPr/>
        </p:nvSpPr>
        <p:spPr>
          <a:xfrm>
            <a:off x="266699" y="2782669"/>
            <a:ext cx="8801100" cy="1292662"/>
          </a:xfrm>
          <a:prstGeom prst="rect">
            <a:avLst/>
          </a:prstGeom>
        </p:spPr>
        <p:txBody>
          <a:bodyPr wrap="square">
            <a:spAutoFit/>
          </a:bodyPr>
          <a:lstStyle/>
          <a:p>
            <a:pPr lvl="0" algn="just"/>
            <a:r>
              <a:rPr lang="en-US" sz="2600">
                <a:latin typeface="Times New Roman" pitchFamily="18" charset="0"/>
                <a:cs typeface="Times New Roman" pitchFamily="18" charset="0"/>
              </a:rPr>
              <a:t>A. </a:t>
            </a:r>
            <a:r>
              <a:rPr lang="vi-VN" sz="2600">
                <a:latin typeface="Times New Roman" pitchFamily="18" charset="0"/>
                <a:cs typeface="Times New Roman" pitchFamily="18" charset="0"/>
              </a:rPr>
              <a:t>Tồn tại khách quan</a:t>
            </a:r>
          </a:p>
          <a:p>
            <a:pPr lvl="0" algn="just"/>
            <a:endParaRPr lang="vi-VN" sz="2600">
              <a:latin typeface="Times New Roman" pitchFamily="18" charset="0"/>
              <a:cs typeface="Times New Roman" pitchFamily="18" charset="0"/>
            </a:endParaRPr>
          </a:p>
          <a:p>
            <a:pPr lvl="0" algn="just"/>
            <a:endParaRPr lang="vi-VN" sz="2600">
              <a:latin typeface="Times New Roman" pitchFamily="18" charset="0"/>
              <a:cs typeface="Times New Roman" pitchFamily="18" charset="0"/>
            </a:endParaRPr>
          </a:p>
        </p:txBody>
      </p:sp>
      <p:sp>
        <p:nvSpPr>
          <p:cNvPr id="9" name="Rectangle 8">
            <a:extLst>
              <a:ext uri="{FF2B5EF4-FFF2-40B4-BE49-F238E27FC236}">
                <a16:creationId xmlns:a16="http://schemas.microsoft.com/office/drawing/2014/main" id="{55A57441-D99B-4EA7-B2A3-2B0854009C82}"/>
              </a:ext>
            </a:extLst>
          </p:cNvPr>
          <p:cNvSpPr/>
          <p:nvPr/>
        </p:nvSpPr>
        <p:spPr>
          <a:xfrm>
            <a:off x="308918" y="4688625"/>
            <a:ext cx="8801100" cy="1292662"/>
          </a:xfrm>
          <a:prstGeom prst="rect">
            <a:avLst/>
          </a:prstGeom>
        </p:spPr>
        <p:txBody>
          <a:bodyPr wrap="square">
            <a:spAutoFit/>
          </a:bodyPr>
          <a:lstStyle/>
          <a:p>
            <a:pPr lvl="0" algn="just"/>
            <a:r>
              <a:rPr lang="en-US" sz="2600">
                <a:latin typeface="Times New Roman" pitchFamily="18" charset="0"/>
                <a:cs typeface="Times New Roman" pitchFamily="18" charset="0"/>
              </a:rPr>
              <a:t>C. </a:t>
            </a:r>
            <a:r>
              <a:rPr lang="vi-VN" sz="2600">
                <a:latin typeface="Times New Roman" pitchFamily="18" charset="0"/>
                <a:cs typeface="Times New Roman" pitchFamily="18" charset="0"/>
              </a:rPr>
              <a:t>Không gian, thời gian</a:t>
            </a:r>
          </a:p>
          <a:p>
            <a:pPr lvl="0" algn="just"/>
            <a:endParaRPr lang="vi-VN" sz="2600">
              <a:latin typeface="Times New Roman" pitchFamily="18" charset="0"/>
              <a:cs typeface="Times New Roman" pitchFamily="18" charset="0"/>
            </a:endParaRPr>
          </a:p>
          <a:p>
            <a:pPr lvl="0" algn="just"/>
            <a:endParaRPr lang="vi-VN" sz="2600">
              <a:latin typeface="Times New Roman" pitchFamily="18" charset="0"/>
              <a:cs typeface="Times New Roman" pitchFamily="18" charset="0"/>
            </a:endParaRPr>
          </a:p>
        </p:txBody>
      </p:sp>
      <p:sp>
        <p:nvSpPr>
          <p:cNvPr id="10" name="Rectangle 9">
            <a:extLst>
              <a:ext uri="{FF2B5EF4-FFF2-40B4-BE49-F238E27FC236}">
                <a16:creationId xmlns:a16="http://schemas.microsoft.com/office/drawing/2014/main" id="{8FBC2115-778E-4FFB-939D-095E7E47AD2F}"/>
              </a:ext>
            </a:extLst>
          </p:cNvPr>
          <p:cNvSpPr/>
          <p:nvPr/>
        </p:nvSpPr>
        <p:spPr>
          <a:xfrm>
            <a:off x="308918" y="3779348"/>
            <a:ext cx="8801100" cy="892552"/>
          </a:xfrm>
          <a:prstGeom prst="rect">
            <a:avLst/>
          </a:prstGeom>
        </p:spPr>
        <p:txBody>
          <a:bodyPr wrap="square">
            <a:spAutoFit/>
          </a:bodyPr>
          <a:lstStyle/>
          <a:p>
            <a:pPr lvl="0" algn="just"/>
            <a:r>
              <a:rPr lang="en-US" sz="2600">
                <a:latin typeface="Times New Roman" pitchFamily="18" charset="0"/>
                <a:cs typeface="Times New Roman" pitchFamily="18" charset="0"/>
              </a:rPr>
              <a:t>B. </a:t>
            </a:r>
            <a:r>
              <a:rPr lang="vi-VN" sz="2600">
                <a:latin typeface="Times New Roman" pitchFamily="18" charset="0"/>
                <a:cs typeface="Times New Roman" pitchFamily="18" charset="0"/>
              </a:rPr>
              <a:t>Vận động </a:t>
            </a:r>
          </a:p>
          <a:p>
            <a:pPr lvl="0" algn="just"/>
            <a:endParaRPr lang="vi-VN" sz="2600">
              <a:latin typeface="Times New Roman" pitchFamily="18" charset="0"/>
              <a:cs typeface="Times New Roman" pitchFamily="18" charset="0"/>
            </a:endParaRPr>
          </a:p>
        </p:txBody>
      </p:sp>
      <p:sp>
        <p:nvSpPr>
          <p:cNvPr id="4" name="Rectangle: Rounded Corners 3">
            <a:extLst>
              <a:ext uri="{FF2B5EF4-FFF2-40B4-BE49-F238E27FC236}">
                <a16:creationId xmlns:a16="http://schemas.microsoft.com/office/drawing/2014/main" id="{3410018E-EB3A-4F78-8FF9-AE40348E2AFF}"/>
              </a:ext>
            </a:extLst>
          </p:cNvPr>
          <p:cNvSpPr/>
          <p:nvPr/>
        </p:nvSpPr>
        <p:spPr bwMode="gray">
          <a:xfrm>
            <a:off x="228600" y="2667000"/>
            <a:ext cx="3276600" cy="699265"/>
          </a:xfrm>
          <a:prstGeom prst="roundRect">
            <a:avLst/>
          </a:prstGeom>
          <a:noFill/>
          <a:ln w="19050" algn="ctr">
            <a:solidFill>
              <a:schemeClr val="accent2">
                <a:lumMod val="60000"/>
                <a:lumOff val="40000"/>
              </a:schemeClr>
            </a:solidFill>
            <a:round/>
            <a:headEnd/>
            <a:tailEnd/>
          </a:ln>
        </p:spPr>
        <p:txBody>
          <a:bodyPr wrap="none" rtlCol="0" anchor="ctr"/>
          <a:lstStyle/>
          <a:p>
            <a:pPr marL="0" indent="0" algn="ctr">
              <a:buNone/>
            </a:pPr>
            <a:endParaRPr lang="en-US" sz="28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2295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220"/>
            <a:ext cx="9144001" cy="6854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lgn="ctr">
              <a:buNone/>
            </a:pPr>
            <a:r>
              <a:rPr lang="vi-VN" sz="2400" b="1">
                <a:solidFill>
                  <a:schemeClr val="bg1"/>
                </a:solidFill>
                <a:latin typeface="Times New Roman" panose="02020603050405020304" pitchFamily="18" charset="0"/>
                <a:cs typeface="Times New Roman" panose="02020603050405020304" pitchFamily="18" charset="0"/>
              </a:rPr>
              <a:t>Bài 2: NHỮNG NGUYÊN LÝ VÀ QUY LUẬT CƠ BẢN CỦA PHÉP BIỆN CHỨNG DUY VẬT (tt)</a:t>
            </a:r>
          </a:p>
        </p:txBody>
      </p:sp>
      <p:sp>
        <p:nvSpPr>
          <p:cNvPr id="8" name="AutoShape 50">
            <a:hlinkClick r:id="" action="ppaction://noaction"/>
            <a:extLst>
              <a:ext uri="{FF2B5EF4-FFF2-40B4-BE49-F238E27FC236}">
                <a16:creationId xmlns:a16="http://schemas.microsoft.com/office/drawing/2014/main" id="{3DFFD208-BC0D-4BB4-B689-3E6D9AC91B7D}"/>
              </a:ext>
            </a:extLst>
          </p:cNvPr>
          <p:cNvSpPr>
            <a:spLocks noChangeArrowheads="1"/>
          </p:cNvSpPr>
          <p:nvPr/>
        </p:nvSpPr>
        <p:spPr bwMode="gray">
          <a:xfrm>
            <a:off x="1828800" y="3785096"/>
            <a:ext cx="5562600" cy="5080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r>
              <a:rPr lang="en-US" sz="2000" b="1" spc="50">
                <a:ln w="11430"/>
                <a:solidFill>
                  <a:schemeClr val="tx1"/>
                </a:solidFill>
                <a:latin typeface="Times New Roman" pitchFamily="18" charset="0"/>
                <a:cs typeface="Times New Roman" pitchFamily="18" charset="0"/>
              </a:rPr>
              <a:t>2.1. Những nguyên lý tổng quát</a:t>
            </a:r>
            <a:endParaRPr lang="en-US" sz="2000" b="1" spc="50" dirty="0">
              <a:ln w="11430"/>
              <a:solidFill>
                <a:schemeClr val="tx1"/>
              </a:solidFill>
              <a:latin typeface="Times New Roman" pitchFamily="18" charset="0"/>
              <a:cs typeface="Times New Roman" pitchFamily="18" charset="0"/>
            </a:endParaRPr>
          </a:p>
        </p:txBody>
      </p:sp>
      <p:grpSp>
        <p:nvGrpSpPr>
          <p:cNvPr id="9" name="Group 68">
            <a:extLst>
              <a:ext uri="{FF2B5EF4-FFF2-40B4-BE49-F238E27FC236}">
                <a16:creationId xmlns:a16="http://schemas.microsoft.com/office/drawing/2014/main" id="{A09A9FE7-2D41-46E0-82C1-ADA1E547D09E}"/>
              </a:ext>
            </a:extLst>
          </p:cNvPr>
          <p:cNvGrpSpPr>
            <a:grpSpLocks/>
          </p:cNvGrpSpPr>
          <p:nvPr/>
        </p:nvGrpSpPr>
        <p:grpSpPr bwMode="auto">
          <a:xfrm>
            <a:off x="228600" y="1295400"/>
            <a:ext cx="762000" cy="762000"/>
            <a:chOff x="1344" y="1584"/>
            <a:chExt cx="432" cy="432"/>
          </a:xfrm>
        </p:grpSpPr>
        <p:sp>
          <p:nvSpPr>
            <p:cNvPr id="10" name="AutoShape 54">
              <a:extLst>
                <a:ext uri="{FF2B5EF4-FFF2-40B4-BE49-F238E27FC236}">
                  <a16:creationId xmlns:a16="http://schemas.microsoft.com/office/drawing/2014/main" id="{39B401AE-665A-4F65-B1BE-AFD0AD43CB2E}"/>
                </a:ext>
              </a:extLst>
            </p:cNvPr>
            <p:cNvSpPr>
              <a:spLocks noChangeArrowheads="1"/>
            </p:cNvSpPr>
            <p:nvPr/>
          </p:nvSpPr>
          <p:spPr bwMode="gray">
            <a:xfrm>
              <a:off x="1344" y="1584"/>
              <a:ext cx="432" cy="432"/>
            </a:xfrm>
            <a:prstGeom prst="diamond">
              <a:avLst/>
            </a:prstGeom>
            <a:solidFill>
              <a:schemeClr val="hlink"/>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2200">
                <a:solidFill>
                  <a:srgbClr val="C00000"/>
                </a:solidFill>
              </a:endParaRPr>
            </a:p>
          </p:txBody>
        </p:sp>
        <p:sp>
          <p:nvSpPr>
            <p:cNvPr id="12" name="Text Box 56">
              <a:extLst>
                <a:ext uri="{FF2B5EF4-FFF2-40B4-BE49-F238E27FC236}">
                  <a16:creationId xmlns:a16="http://schemas.microsoft.com/office/drawing/2014/main" id="{790EB3C0-F7E8-4C31-BC8D-A73295897617}"/>
                </a:ext>
              </a:extLst>
            </p:cNvPr>
            <p:cNvSpPr txBox="1">
              <a:spLocks noChangeArrowheads="1"/>
            </p:cNvSpPr>
            <p:nvPr/>
          </p:nvSpPr>
          <p:spPr bwMode="gray">
            <a:xfrm>
              <a:off x="1462" y="1658"/>
              <a:ext cx="194"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200" b="1">
                  <a:solidFill>
                    <a:srgbClr val="C00000"/>
                  </a:solidFill>
                  <a:cs typeface="Arial" panose="020B0604020202020204" pitchFamily="34" charset="0"/>
                </a:rPr>
                <a:t>1</a:t>
              </a:r>
            </a:p>
          </p:txBody>
        </p:sp>
      </p:grpSp>
      <p:sp>
        <p:nvSpPr>
          <p:cNvPr id="13" name="TextBox 57">
            <a:extLst>
              <a:ext uri="{FF2B5EF4-FFF2-40B4-BE49-F238E27FC236}">
                <a16:creationId xmlns:a16="http://schemas.microsoft.com/office/drawing/2014/main" id="{7CB57037-A9D4-4AEE-BD3A-EDB71C01423D}"/>
              </a:ext>
            </a:extLst>
          </p:cNvPr>
          <p:cNvSpPr txBox="1">
            <a:spLocks noChangeArrowheads="1"/>
          </p:cNvSpPr>
          <p:nvPr/>
        </p:nvSpPr>
        <p:spPr bwMode="auto">
          <a:xfrm>
            <a:off x="1295400" y="1412875"/>
            <a:ext cx="7467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400" b="1" i="1">
                <a:latin typeface="Times New Roman" panose="02020603050405020304" pitchFamily="18" charset="0"/>
                <a:cs typeface="Times New Roman" panose="02020603050405020304" pitchFamily="18" charset="0"/>
              </a:rPr>
              <a:t>Chủ nghĩa duy vật  khoa học</a:t>
            </a:r>
          </a:p>
        </p:txBody>
      </p:sp>
      <p:sp>
        <p:nvSpPr>
          <p:cNvPr id="14" name="AutoShape 50">
            <a:hlinkClick r:id="" action="ppaction://noaction"/>
            <a:extLst>
              <a:ext uri="{FF2B5EF4-FFF2-40B4-BE49-F238E27FC236}">
                <a16:creationId xmlns:a16="http://schemas.microsoft.com/office/drawing/2014/main" id="{7AAC5A57-BAB8-44B6-9B34-C32B62C22E34}"/>
              </a:ext>
            </a:extLst>
          </p:cNvPr>
          <p:cNvSpPr>
            <a:spLocks noChangeArrowheads="1"/>
          </p:cNvSpPr>
          <p:nvPr/>
        </p:nvSpPr>
        <p:spPr bwMode="gray">
          <a:xfrm>
            <a:off x="1828800" y="4797152"/>
            <a:ext cx="6781800" cy="5080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r>
              <a:rPr lang="en-US" sz="2000" b="1" spc="5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rPr>
              <a:t>2.2. Những quy luật cơ bản của phép biện chứng duy vật</a:t>
            </a:r>
            <a:endParaRPr lang="en-US" sz="20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5" name="Oval 80">
            <a:extLst>
              <a:ext uri="{FF2B5EF4-FFF2-40B4-BE49-F238E27FC236}">
                <a16:creationId xmlns:a16="http://schemas.microsoft.com/office/drawing/2014/main" id="{D391F3D9-D016-4237-BD51-A95AFEFFBA1D}"/>
              </a:ext>
            </a:extLst>
          </p:cNvPr>
          <p:cNvSpPr>
            <a:spLocks noChangeArrowheads="1"/>
          </p:cNvSpPr>
          <p:nvPr/>
        </p:nvSpPr>
        <p:spPr bwMode="gray">
          <a:xfrm>
            <a:off x="1066800" y="3716338"/>
            <a:ext cx="533400" cy="649287"/>
          </a:xfrm>
          <a:prstGeom prst="ellipse">
            <a:avLst/>
          </a:prstGeom>
          <a:gradFill rotWithShape="1">
            <a:gsLst>
              <a:gs pos="0">
                <a:srgbClr val="8D67E1"/>
              </a:gs>
              <a:gs pos="100000">
                <a:srgbClr val="4532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400" b="1">
                <a:solidFill>
                  <a:srgbClr val="FFFF00"/>
                </a:solidFill>
                <a:latin typeface="Calibri" panose="020F0502020204030204" pitchFamily="34" charset="0"/>
              </a:rPr>
              <a:t>2</a:t>
            </a:r>
          </a:p>
        </p:txBody>
      </p:sp>
      <p:sp>
        <p:nvSpPr>
          <p:cNvPr id="16" name="Oval 73">
            <a:extLst>
              <a:ext uri="{FF2B5EF4-FFF2-40B4-BE49-F238E27FC236}">
                <a16:creationId xmlns:a16="http://schemas.microsoft.com/office/drawing/2014/main" id="{6AD5923C-C3C1-4246-AFD8-7534E7F4F144}"/>
              </a:ext>
            </a:extLst>
          </p:cNvPr>
          <p:cNvSpPr>
            <a:spLocks noChangeArrowheads="1"/>
          </p:cNvSpPr>
          <p:nvPr/>
        </p:nvSpPr>
        <p:spPr bwMode="gray">
          <a:xfrm>
            <a:off x="1066800" y="4724400"/>
            <a:ext cx="609600" cy="649288"/>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400" b="1">
                <a:solidFill>
                  <a:srgbClr val="FFFF00"/>
                </a:solidFill>
                <a:latin typeface="Calibri" panose="020F0502020204030204" pitchFamily="34" charset="0"/>
              </a:rPr>
              <a:t>3</a:t>
            </a:r>
          </a:p>
        </p:txBody>
      </p:sp>
      <p:grpSp>
        <p:nvGrpSpPr>
          <p:cNvPr id="17" name="Group 68">
            <a:extLst>
              <a:ext uri="{FF2B5EF4-FFF2-40B4-BE49-F238E27FC236}">
                <a16:creationId xmlns:a16="http://schemas.microsoft.com/office/drawing/2014/main" id="{75586544-8D77-467F-AA62-C2FA7143A30B}"/>
              </a:ext>
            </a:extLst>
          </p:cNvPr>
          <p:cNvGrpSpPr>
            <a:grpSpLocks/>
          </p:cNvGrpSpPr>
          <p:nvPr/>
        </p:nvGrpSpPr>
        <p:grpSpPr bwMode="auto">
          <a:xfrm>
            <a:off x="250825" y="2306638"/>
            <a:ext cx="762000" cy="762000"/>
            <a:chOff x="1344" y="1584"/>
            <a:chExt cx="432" cy="432"/>
          </a:xfrm>
        </p:grpSpPr>
        <p:sp>
          <p:nvSpPr>
            <p:cNvPr id="18" name="AutoShape 54">
              <a:extLst>
                <a:ext uri="{FF2B5EF4-FFF2-40B4-BE49-F238E27FC236}">
                  <a16:creationId xmlns:a16="http://schemas.microsoft.com/office/drawing/2014/main" id="{EBD6477A-97D6-4248-BA99-E37630C5B532}"/>
                </a:ext>
              </a:extLst>
            </p:cNvPr>
            <p:cNvSpPr>
              <a:spLocks noChangeArrowheads="1"/>
            </p:cNvSpPr>
            <p:nvPr/>
          </p:nvSpPr>
          <p:spPr bwMode="gray">
            <a:xfrm>
              <a:off x="1344" y="1584"/>
              <a:ext cx="432" cy="432"/>
            </a:xfrm>
            <a:prstGeom prst="diamond">
              <a:avLst/>
            </a:prstGeom>
            <a:solidFill>
              <a:schemeClr val="hlink"/>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2200">
                <a:solidFill>
                  <a:srgbClr val="C00000"/>
                </a:solidFill>
              </a:endParaRPr>
            </a:p>
          </p:txBody>
        </p:sp>
        <p:sp>
          <p:nvSpPr>
            <p:cNvPr id="19" name="Text Box 56">
              <a:extLst>
                <a:ext uri="{FF2B5EF4-FFF2-40B4-BE49-F238E27FC236}">
                  <a16:creationId xmlns:a16="http://schemas.microsoft.com/office/drawing/2014/main" id="{37EE378B-43F7-42EE-B2FA-7917A0360017}"/>
                </a:ext>
              </a:extLst>
            </p:cNvPr>
            <p:cNvSpPr txBox="1">
              <a:spLocks noChangeArrowheads="1"/>
            </p:cNvSpPr>
            <p:nvPr/>
          </p:nvSpPr>
          <p:spPr bwMode="gray">
            <a:xfrm>
              <a:off x="1462" y="1658"/>
              <a:ext cx="194"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200" b="1">
                  <a:solidFill>
                    <a:srgbClr val="C00000"/>
                  </a:solidFill>
                  <a:cs typeface="Arial" panose="020B0604020202020204" pitchFamily="34" charset="0"/>
                </a:rPr>
                <a:t>2</a:t>
              </a:r>
            </a:p>
          </p:txBody>
        </p:sp>
      </p:grpSp>
      <p:sp>
        <p:nvSpPr>
          <p:cNvPr id="20" name="TextBox 57">
            <a:extLst>
              <a:ext uri="{FF2B5EF4-FFF2-40B4-BE49-F238E27FC236}">
                <a16:creationId xmlns:a16="http://schemas.microsoft.com/office/drawing/2014/main" id="{9B5F373A-6C27-4A1D-B220-C1F22C919C23}"/>
              </a:ext>
            </a:extLst>
          </p:cNvPr>
          <p:cNvSpPr txBox="1">
            <a:spLocks noChangeArrowheads="1"/>
          </p:cNvSpPr>
          <p:nvPr/>
        </p:nvSpPr>
        <p:spPr bwMode="auto">
          <a:xfrm>
            <a:off x="1447800" y="2360613"/>
            <a:ext cx="74676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400" b="1" i="1" dirty="0" err="1">
                <a:latin typeface="Times New Roman" panose="02020603050405020304" pitchFamily="18" charset="0"/>
                <a:cs typeface="Times New Roman" panose="02020603050405020304" pitchFamily="18" charset="0"/>
              </a:rPr>
              <a:t>Những</a:t>
            </a:r>
            <a:r>
              <a:rPr lang="en-US" altLang="en-US" sz="2400" b="1" i="1" dirty="0">
                <a:latin typeface="Times New Roman" panose="02020603050405020304" pitchFamily="18" charset="0"/>
                <a:cs typeface="Times New Roman" panose="02020603050405020304" pitchFamily="18" charset="0"/>
              </a:rPr>
              <a:t> </a:t>
            </a:r>
            <a:r>
              <a:rPr lang="en-US" altLang="en-US" sz="2400" b="1" i="1" dirty="0" err="1">
                <a:latin typeface="Times New Roman" panose="02020603050405020304" pitchFamily="18" charset="0"/>
                <a:cs typeface="Times New Roman" panose="02020603050405020304" pitchFamily="18" charset="0"/>
              </a:rPr>
              <a:t>nguyên</a:t>
            </a:r>
            <a:r>
              <a:rPr lang="en-US" altLang="en-US" sz="2400" b="1" i="1" dirty="0">
                <a:latin typeface="Times New Roman" panose="02020603050405020304" pitchFamily="18" charset="0"/>
                <a:cs typeface="Times New Roman" panose="02020603050405020304" pitchFamily="18" charset="0"/>
              </a:rPr>
              <a:t> </a:t>
            </a:r>
            <a:r>
              <a:rPr lang="en-US" altLang="en-US" sz="2400" b="1" i="1" dirty="0" err="1">
                <a:latin typeface="Times New Roman" panose="02020603050405020304" pitchFamily="18" charset="0"/>
                <a:cs typeface="Times New Roman" panose="02020603050405020304" pitchFamily="18" charset="0"/>
              </a:rPr>
              <a:t>lý</a:t>
            </a:r>
            <a:r>
              <a:rPr lang="en-US" altLang="en-US" sz="2400" b="1" i="1" dirty="0">
                <a:latin typeface="Times New Roman" panose="02020603050405020304" pitchFamily="18" charset="0"/>
                <a:cs typeface="Times New Roman" panose="02020603050405020304" pitchFamily="18" charset="0"/>
              </a:rPr>
              <a:t> </a:t>
            </a:r>
            <a:r>
              <a:rPr lang="en-US" altLang="en-US" sz="2400" b="1" i="1" dirty="0" err="1" smtClean="0">
                <a:latin typeface="Times New Roman" panose="02020603050405020304" pitchFamily="18" charset="0"/>
                <a:cs typeface="Times New Roman" panose="02020603050405020304" pitchFamily="18" charset="0"/>
              </a:rPr>
              <a:t>và</a:t>
            </a:r>
            <a:r>
              <a:rPr lang="en-US" altLang="en-US" sz="2400" b="1" i="1" dirty="0" smtClean="0">
                <a:latin typeface="Times New Roman" panose="02020603050405020304" pitchFamily="18" charset="0"/>
                <a:cs typeface="Times New Roman" panose="02020603050405020304" pitchFamily="18" charset="0"/>
              </a:rPr>
              <a:t> </a:t>
            </a:r>
            <a:r>
              <a:rPr lang="en-US" altLang="en-US" sz="2400" b="1" i="1" dirty="0" err="1">
                <a:latin typeface="Times New Roman" panose="02020603050405020304" pitchFamily="18" charset="0"/>
                <a:cs typeface="Times New Roman" panose="02020603050405020304" pitchFamily="18" charset="0"/>
              </a:rPr>
              <a:t>quy</a:t>
            </a:r>
            <a:r>
              <a:rPr lang="en-US" altLang="en-US" sz="2400" b="1" i="1" dirty="0">
                <a:latin typeface="Times New Roman" panose="02020603050405020304" pitchFamily="18" charset="0"/>
                <a:cs typeface="Times New Roman" panose="02020603050405020304" pitchFamily="18" charset="0"/>
              </a:rPr>
              <a:t> </a:t>
            </a:r>
            <a:r>
              <a:rPr lang="en-US" altLang="en-US" sz="2400" b="1" i="1" dirty="0" err="1">
                <a:latin typeface="Times New Roman" panose="02020603050405020304" pitchFamily="18" charset="0"/>
                <a:cs typeface="Times New Roman" panose="02020603050405020304" pitchFamily="18" charset="0"/>
              </a:rPr>
              <a:t>luật</a:t>
            </a:r>
            <a:r>
              <a:rPr lang="en-US" altLang="en-US" sz="2400" b="1" i="1" dirty="0">
                <a:latin typeface="Times New Roman" panose="02020603050405020304" pitchFamily="18" charset="0"/>
                <a:cs typeface="Times New Roman" panose="02020603050405020304" pitchFamily="18" charset="0"/>
              </a:rPr>
              <a:t> </a:t>
            </a:r>
            <a:r>
              <a:rPr lang="en-US" altLang="en-US" sz="2400" b="1" i="1" dirty="0" err="1">
                <a:latin typeface="Times New Roman" panose="02020603050405020304" pitchFamily="18" charset="0"/>
                <a:cs typeface="Times New Roman" panose="02020603050405020304" pitchFamily="18" charset="0"/>
              </a:rPr>
              <a:t>cơ</a:t>
            </a:r>
            <a:r>
              <a:rPr lang="en-US" altLang="en-US" sz="2400" b="1" i="1" dirty="0">
                <a:latin typeface="Times New Roman" panose="02020603050405020304" pitchFamily="18" charset="0"/>
                <a:cs typeface="Times New Roman" panose="02020603050405020304" pitchFamily="18" charset="0"/>
              </a:rPr>
              <a:t> </a:t>
            </a:r>
            <a:r>
              <a:rPr lang="en-US" altLang="en-US" sz="2400" b="1" i="1" dirty="0" err="1">
                <a:latin typeface="Times New Roman" panose="02020603050405020304" pitchFamily="18" charset="0"/>
                <a:cs typeface="Times New Roman" panose="02020603050405020304" pitchFamily="18" charset="0"/>
              </a:rPr>
              <a:t>bản</a:t>
            </a:r>
            <a:r>
              <a:rPr lang="en-US" altLang="en-US" sz="2400" b="1" i="1" dirty="0">
                <a:latin typeface="Times New Roman" panose="02020603050405020304" pitchFamily="18" charset="0"/>
                <a:cs typeface="Times New Roman" panose="02020603050405020304" pitchFamily="18" charset="0"/>
              </a:rPr>
              <a:t> </a:t>
            </a:r>
            <a:r>
              <a:rPr lang="en-US" altLang="en-US" sz="2400" b="1" i="1" dirty="0" err="1">
                <a:latin typeface="Times New Roman" panose="02020603050405020304" pitchFamily="18" charset="0"/>
                <a:cs typeface="Times New Roman" panose="02020603050405020304" pitchFamily="18" charset="0"/>
              </a:rPr>
              <a:t>của</a:t>
            </a:r>
            <a:r>
              <a:rPr lang="en-US" altLang="en-US" sz="2400" b="1" i="1" dirty="0">
                <a:latin typeface="Times New Roman" panose="02020603050405020304" pitchFamily="18" charset="0"/>
                <a:cs typeface="Times New Roman" panose="02020603050405020304" pitchFamily="18" charset="0"/>
              </a:rPr>
              <a:t> </a:t>
            </a:r>
            <a:r>
              <a:rPr lang="en-US" altLang="en-US" sz="2400" b="1" i="1" dirty="0" err="1">
                <a:latin typeface="Times New Roman" panose="02020603050405020304" pitchFamily="18" charset="0"/>
                <a:cs typeface="Times New Roman" panose="02020603050405020304" pitchFamily="18" charset="0"/>
              </a:rPr>
              <a:t>phép</a:t>
            </a:r>
            <a:r>
              <a:rPr lang="en-US" altLang="en-US" sz="2400" b="1" i="1" dirty="0">
                <a:latin typeface="Times New Roman" panose="02020603050405020304" pitchFamily="18" charset="0"/>
                <a:cs typeface="Times New Roman" panose="02020603050405020304" pitchFamily="18" charset="0"/>
              </a:rPr>
              <a:t> </a:t>
            </a:r>
            <a:r>
              <a:rPr lang="en-US" altLang="en-US" sz="2400" b="1" i="1" dirty="0" err="1">
                <a:latin typeface="Times New Roman" panose="02020603050405020304" pitchFamily="18" charset="0"/>
                <a:cs typeface="Times New Roman" panose="02020603050405020304" pitchFamily="18" charset="0"/>
              </a:rPr>
              <a:t>biện</a:t>
            </a:r>
            <a:r>
              <a:rPr lang="en-US" altLang="en-US" sz="2400" b="1" i="1" dirty="0">
                <a:latin typeface="Times New Roman" panose="02020603050405020304" pitchFamily="18" charset="0"/>
                <a:cs typeface="Times New Roman" panose="02020603050405020304" pitchFamily="18" charset="0"/>
              </a:rPr>
              <a:t> </a:t>
            </a:r>
            <a:r>
              <a:rPr lang="en-US" altLang="en-US" sz="2400" b="1" i="1" dirty="0" err="1">
                <a:latin typeface="Times New Roman" panose="02020603050405020304" pitchFamily="18" charset="0"/>
                <a:cs typeface="Times New Roman" panose="02020603050405020304" pitchFamily="18" charset="0"/>
              </a:rPr>
              <a:t>chứng</a:t>
            </a:r>
            <a:r>
              <a:rPr lang="en-US" altLang="en-US" sz="2400" b="1" i="1" dirty="0">
                <a:latin typeface="Times New Roman" panose="02020603050405020304" pitchFamily="18" charset="0"/>
                <a:cs typeface="Times New Roman" panose="02020603050405020304" pitchFamily="18" charset="0"/>
              </a:rPr>
              <a:t> </a:t>
            </a:r>
            <a:r>
              <a:rPr lang="en-US" altLang="en-US" sz="2400" b="1" i="1" dirty="0" err="1">
                <a:latin typeface="Times New Roman" panose="02020603050405020304" pitchFamily="18" charset="0"/>
                <a:cs typeface="Times New Roman" panose="02020603050405020304" pitchFamily="18" charset="0"/>
              </a:rPr>
              <a:t>duy</a:t>
            </a:r>
            <a:r>
              <a:rPr lang="en-US" altLang="en-US" sz="2400" b="1" i="1" dirty="0">
                <a:latin typeface="Times New Roman" panose="02020603050405020304" pitchFamily="18" charset="0"/>
                <a:cs typeface="Times New Roman" panose="02020603050405020304" pitchFamily="18" charset="0"/>
              </a:rPr>
              <a:t> </a:t>
            </a:r>
            <a:r>
              <a:rPr lang="en-US" altLang="en-US" sz="2400" b="1" i="1" dirty="0" err="1">
                <a:latin typeface="Times New Roman" panose="02020603050405020304" pitchFamily="18" charset="0"/>
                <a:cs typeface="Times New Roman" panose="02020603050405020304" pitchFamily="18" charset="0"/>
              </a:rPr>
              <a:t>vật</a:t>
            </a:r>
            <a:endParaRPr lang="en-US" altLang="en-US" sz="24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7727516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9714" name="Picture 4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22" name="Text Box 2"/>
          <p:cNvSpPr txBox="1">
            <a:spLocks noChangeArrowheads="1"/>
          </p:cNvSpPr>
          <p:nvPr/>
        </p:nvSpPr>
        <p:spPr bwMode="auto">
          <a:xfrm>
            <a:off x="1219200" y="533400"/>
            <a:ext cx="566102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lvl="4" eaLnBrk="1" hangingPunct="1">
              <a:spcBef>
                <a:spcPct val="20000"/>
              </a:spcBef>
              <a:buClrTx/>
              <a:buSzTx/>
              <a:buFontTx/>
              <a:buNone/>
            </a:pPr>
            <a:r>
              <a:rPr lang="en-US" altLang="en-US" sz="1800" b="1">
                <a:solidFill>
                  <a:srgbClr val="CC0000"/>
                </a:solidFill>
                <a:latin typeface="Times New Roman" panose="02020603050405020304" pitchFamily="18" charset="0"/>
              </a:rPr>
              <a:t>      PHÉP BIỆN CHỨNG DUY VẬT</a:t>
            </a:r>
            <a:endParaRPr lang="vi-VN" altLang="en-US" sz="1800" b="1">
              <a:solidFill>
                <a:srgbClr val="CC0000"/>
              </a:solidFill>
              <a:latin typeface="Times New Roman" panose="02020603050405020304" pitchFamily="18" charset="0"/>
            </a:endParaRPr>
          </a:p>
        </p:txBody>
      </p:sp>
      <p:sp>
        <p:nvSpPr>
          <p:cNvPr id="499716" name="Rectangle 3"/>
          <p:cNvSpPr>
            <a:spLocks noChangeArrowheads="1"/>
          </p:cNvSpPr>
          <p:nvPr/>
        </p:nvSpPr>
        <p:spPr bwMode="auto">
          <a:xfrm>
            <a:off x="2438400" y="457200"/>
            <a:ext cx="4572000" cy="5334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eaLnBrk="1" hangingPunct="1">
              <a:spcBef>
                <a:spcPct val="0"/>
              </a:spcBef>
              <a:buClrTx/>
              <a:buSzTx/>
              <a:buFontTx/>
              <a:buNone/>
            </a:pPr>
            <a:endParaRPr lang="en-US" altLang="en-US" sz="1800">
              <a:solidFill>
                <a:srgbClr val="000000"/>
              </a:solidFill>
            </a:endParaRPr>
          </a:p>
        </p:txBody>
      </p:sp>
      <p:sp>
        <p:nvSpPr>
          <p:cNvPr id="56324" name="Text Box 4"/>
          <p:cNvSpPr txBox="1">
            <a:spLocks noChangeArrowheads="1"/>
          </p:cNvSpPr>
          <p:nvPr/>
        </p:nvSpPr>
        <p:spPr bwMode="auto">
          <a:xfrm>
            <a:off x="3352800" y="1600200"/>
            <a:ext cx="2514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a:spcBef>
                <a:spcPct val="0"/>
              </a:spcBef>
              <a:buClrTx/>
              <a:buSzTx/>
              <a:buFontTx/>
              <a:buNone/>
            </a:pPr>
            <a:r>
              <a:rPr lang="en-US" altLang="en-US" sz="1800" b="1">
                <a:solidFill>
                  <a:srgbClr val="FF0000"/>
                </a:solidFill>
                <a:latin typeface="Times New Roman" panose="02020603050405020304" pitchFamily="18" charset="0"/>
              </a:rPr>
              <a:t>CÁC NGUYÊN LÝ</a:t>
            </a:r>
          </a:p>
          <a:p>
            <a:pPr>
              <a:spcBef>
                <a:spcPct val="0"/>
              </a:spcBef>
              <a:buClrTx/>
              <a:buSzTx/>
              <a:buFontTx/>
              <a:buNone/>
            </a:pPr>
            <a:endParaRPr lang="vi-VN" altLang="en-US" sz="1800">
              <a:solidFill>
                <a:srgbClr val="000000"/>
              </a:solidFill>
              <a:latin typeface="Times New Roman" panose="02020603050405020304" pitchFamily="18" charset="0"/>
            </a:endParaRPr>
          </a:p>
        </p:txBody>
      </p:sp>
      <p:sp>
        <p:nvSpPr>
          <p:cNvPr id="499718" name="Rectangle 5"/>
          <p:cNvSpPr>
            <a:spLocks noChangeArrowheads="1"/>
          </p:cNvSpPr>
          <p:nvPr/>
        </p:nvSpPr>
        <p:spPr bwMode="auto">
          <a:xfrm>
            <a:off x="3352800" y="1447800"/>
            <a:ext cx="2362200" cy="6096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eaLnBrk="1" hangingPunct="1">
              <a:spcBef>
                <a:spcPct val="0"/>
              </a:spcBef>
              <a:buClrTx/>
              <a:buSzTx/>
              <a:buFontTx/>
              <a:buNone/>
            </a:pPr>
            <a:endParaRPr lang="en-US" altLang="en-US" sz="1800">
              <a:solidFill>
                <a:srgbClr val="000000"/>
              </a:solidFill>
            </a:endParaRPr>
          </a:p>
        </p:txBody>
      </p:sp>
      <p:sp>
        <p:nvSpPr>
          <p:cNvPr id="56326" name="Text Box 6"/>
          <p:cNvSpPr txBox="1">
            <a:spLocks noChangeArrowheads="1"/>
          </p:cNvSpPr>
          <p:nvPr/>
        </p:nvSpPr>
        <p:spPr bwMode="auto">
          <a:xfrm>
            <a:off x="381000" y="2390775"/>
            <a:ext cx="2411413"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a:spcBef>
                <a:spcPct val="0"/>
              </a:spcBef>
              <a:buClrTx/>
              <a:buSzTx/>
              <a:buFontTx/>
              <a:buNone/>
            </a:pPr>
            <a:r>
              <a:rPr lang="en-US" altLang="en-US" sz="1800" b="1">
                <a:solidFill>
                  <a:srgbClr val="0000FF"/>
                </a:solidFill>
                <a:latin typeface="Times New Roman" panose="02020603050405020304" pitchFamily="18" charset="0"/>
              </a:rPr>
              <a:t>CÁC QUY LUẬT</a:t>
            </a:r>
            <a:endParaRPr lang="vi-VN" altLang="en-US" sz="1800" b="1">
              <a:solidFill>
                <a:srgbClr val="0000FF"/>
              </a:solidFill>
              <a:latin typeface="Times New Roman" panose="02020603050405020304" pitchFamily="18" charset="0"/>
            </a:endParaRPr>
          </a:p>
        </p:txBody>
      </p:sp>
      <p:sp>
        <p:nvSpPr>
          <p:cNvPr id="56327" name="Text Box 7"/>
          <p:cNvSpPr txBox="1">
            <a:spLocks noChangeArrowheads="1"/>
          </p:cNvSpPr>
          <p:nvPr/>
        </p:nvSpPr>
        <p:spPr bwMode="auto">
          <a:xfrm>
            <a:off x="6477000" y="2362200"/>
            <a:ext cx="2514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a:spcBef>
                <a:spcPct val="0"/>
              </a:spcBef>
              <a:buClrTx/>
              <a:buSzTx/>
              <a:buFontTx/>
              <a:buNone/>
            </a:pPr>
            <a:r>
              <a:rPr lang="en-US" altLang="en-US" sz="1800" b="1">
                <a:solidFill>
                  <a:srgbClr val="0000FF"/>
                </a:solidFill>
                <a:latin typeface="Times New Roman" panose="02020603050405020304" pitchFamily="18" charset="0"/>
              </a:rPr>
              <a:t>CÁC CẶP PHẠM TRÙ</a:t>
            </a:r>
            <a:endParaRPr lang="vi-VN" altLang="en-US" sz="1800">
              <a:solidFill>
                <a:srgbClr val="0000FF"/>
              </a:solidFill>
              <a:latin typeface="Times New Roman" panose="02020603050405020304" pitchFamily="18" charset="0"/>
            </a:endParaRPr>
          </a:p>
        </p:txBody>
      </p:sp>
      <p:sp>
        <p:nvSpPr>
          <p:cNvPr id="499721" name="Rectangle 8"/>
          <p:cNvSpPr>
            <a:spLocks noChangeArrowheads="1"/>
          </p:cNvSpPr>
          <p:nvPr/>
        </p:nvSpPr>
        <p:spPr bwMode="auto">
          <a:xfrm>
            <a:off x="304800" y="2362200"/>
            <a:ext cx="2057400" cy="4572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eaLnBrk="1" hangingPunct="1">
              <a:spcBef>
                <a:spcPct val="0"/>
              </a:spcBef>
              <a:buClrTx/>
              <a:buSzTx/>
              <a:buFontTx/>
              <a:buNone/>
            </a:pPr>
            <a:endParaRPr lang="en-US" altLang="en-US" sz="1800">
              <a:solidFill>
                <a:srgbClr val="000000"/>
              </a:solidFill>
            </a:endParaRPr>
          </a:p>
        </p:txBody>
      </p:sp>
      <p:sp>
        <p:nvSpPr>
          <p:cNvPr id="499722" name="Rectangle 9"/>
          <p:cNvSpPr>
            <a:spLocks noChangeArrowheads="1"/>
          </p:cNvSpPr>
          <p:nvPr/>
        </p:nvSpPr>
        <p:spPr bwMode="auto">
          <a:xfrm>
            <a:off x="6400800" y="2286000"/>
            <a:ext cx="2590800" cy="4572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eaLnBrk="1" hangingPunct="1">
              <a:spcBef>
                <a:spcPct val="0"/>
              </a:spcBef>
              <a:buClrTx/>
              <a:buSzTx/>
              <a:buFontTx/>
              <a:buNone/>
            </a:pPr>
            <a:endParaRPr lang="en-US" altLang="en-US" sz="1800">
              <a:solidFill>
                <a:srgbClr val="000000"/>
              </a:solidFill>
            </a:endParaRPr>
          </a:p>
        </p:txBody>
      </p:sp>
      <p:sp>
        <p:nvSpPr>
          <p:cNvPr id="56330" name="Text Box 10"/>
          <p:cNvSpPr txBox="1">
            <a:spLocks noChangeArrowheads="1"/>
          </p:cNvSpPr>
          <p:nvPr/>
        </p:nvSpPr>
        <p:spPr bwMode="auto">
          <a:xfrm>
            <a:off x="4572000" y="2446338"/>
            <a:ext cx="1676400"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algn="ctr">
              <a:spcBef>
                <a:spcPct val="0"/>
              </a:spcBef>
              <a:buClrTx/>
              <a:buSzTx/>
              <a:buFontTx/>
              <a:buNone/>
            </a:pPr>
            <a:r>
              <a:rPr lang="en-US" altLang="en-US" sz="1800" b="1">
                <a:solidFill>
                  <a:srgbClr val="FF0000"/>
                </a:solidFill>
                <a:latin typeface="Times New Roman" panose="02020603050405020304" pitchFamily="18" charset="0"/>
              </a:rPr>
              <a:t>NGUYÊN LÝ </a:t>
            </a:r>
          </a:p>
          <a:p>
            <a:pPr algn="ctr">
              <a:spcBef>
                <a:spcPct val="0"/>
              </a:spcBef>
              <a:buClrTx/>
              <a:buSzTx/>
              <a:buFontTx/>
              <a:buNone/>
            </a:pPr>
            <a:r>
              <a:rPr lang="en-US" altLang="en-US" sz="1800" b="1">
                <a:solidFill>
                  <a:srgbClr val="FF0000"/>
                </a:solidFill>
                <a:latin typeface="Times New Roman" panose="02020603050405020304" pitchFamily="18" charset="0"/>
              </a:rPr>
              <a:t>VỀ MỐI LIÊN </a:t>
            </a:r>
          </a:p>
          <a:p>
            <a:pPr algn="ctr">
              <a:spcBef>
                <a:spcPct val="0"/>
              </a:spcBef>
              <a:buClrTx/>
              <a:buSzTx/>
              <a:buFontTx/>
              <a:buNone/>
            </a:pPr>
            <a:r>
              <a:rPr lang="en-US" altLang="en-US" sz="1800" b="1">
                <a:solidFill>
                  <a:srgbClr val="FF0000"/>
                </a:solidFill>
                <a:latin typeface="Times New Roman" panose="02020603050405020304" pitchFamily="18" charset="0"/>
              </a:rPr>
              <a:t>HỆ PHỔ BIỀN</a:t>
            </a:r>
            <a:endParaRPr lang="vi-VN" altLang="en-US" sz="1800">
              <a:solidFill>
                <a:srgbClr val="FF0000"/>
              </a:solidFill>
              <a:latin typeface="Times New Roman" panose="02020603050405020304" pitchFamily="18" charset="0"/>
            </a:endParaRPr>
          </a:p>
        </p:txBody>
      </p:sp>
      <p:sp>
        <p:nvSpPr>
          <p:cNvPr id="499724" name="Rectangle 11"/>
          <p:cNvSpPr>
            <a:spLocks noChangeArrowheads="1"/>
          </p:cNvSpPr>
          <p:nvPr/>
        </p:nvSpPr>
        <p:spPr bwMode="auto">
          <a:xfrm>
            <a:off x="2743200" y="2438400"/>
            <a:ext cx="1676400" cy="1295400"/>
          </a:xfrm>
          <a:prstGeom prst="rect">
            <a:avLst/>
          </a:prstGeom>
          <a:noFill/>
          <a:ln w="57150">
            <a:solidFill>
              <a:srgbClr val="CC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eaLnBrk="1" hangingPunct="1">
              <a:spcBef>
                <a:spcPct val="0"/>
              </a:spcBef>
              <a:buClrTx/>
              <a:buSzTx/>
              <a:buFontTx/>
              <a:buNone/>
            </a:pPr>
            <a:endParaRPr lang="en-US" altLang="en-US" sz="1800">
              <a:solidFill>
                <a:srgbClr val="000000"/>
              </a:solidFill>
            </a:endParaRPr>
          </a:p>
        </p:txBody>
      </p:sp>
      <p:sp>
        <p:nvSpPr>
          <p:cNvPr id="56332" name="Text Box 12"/>
          <p:cNvSpPr txBox="1">
            <a:spLocks noChangeArrowheads="1"/>
          </p:cNvSpPr>
          <p:nvPr/>
        </p:nvSpPr>
        <p:spPr bwMode="auto">
          <a:xfrm>
            <a:off x="2801938" y="2447925"/>
            <a:ext cx="165735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algn="ctr">
              <a:spcBef>
                <a:spcPct val="0"/>
              </a:spcBef>
              <a:buClrTx/>
              <a:buSzTx/>
              <a:buFontTx/>
              <a:buNone/>
            </a:pPr>
            <a:r>
              <a:rPr lang="en-US" altLang="en-US" sz="1800" b="1">
                <a:solidFill>
                  <a:srgbClr val="FF0000"/>
                </a:solidFill>
                <a:latin typeface="Times New Roman" panose="02020603050405020304" pitchFamily="18" charset="0"/>
              </a:rPr>
              <a:t>NGUYÊN LÝ</a:t>
            </a:r>
          </a:p>
          <a:p>
            <a:pPr algn="ctr">
              <a:spcBef>
                <a:spcPct val="0"/>
              </a:spcBef>
              <a:buClrTx/>
              <a:buSzTx/>
              <a:buFontTx/>
              <a:buNone/>
            </a:pPr>
            <a:r>
              <a:rPr lang="en-US" altLang="en-US" sz="1800" b="1">
                <a:solidFill>
                  <a:srgbClr val="FF0000"/>
                </a:solidFill>
                <a:latin typeface="Times New Roman" panose="02020603050405020304" pitchFamily="18" charset="0"/>
              </a:rPr>
              <a:t> VỀ SỰ</a:t>
            </a:r>
          </a:p>
          <a:p>
            <a:pPr algn="ctr">
              <a:spcBef>
                <a:spcPct val="0"/>
              </a:spcBef>
              <a:buClrTx/>
              <a:buSzTx/>
              <a:buFontTx/>
              <a:buNone/>
            </a:pPr>
            <a:r>
              <a:rPr lang="en-US" altLang="en-US" sz="1800" b="1">
                <a:solidFill>
                  <a:srgbClr val="FF0000"/>
                </a:solidFill>
                <a:latin typeface="Times New Roman" panose="02020603050405020304" pitchFamily="18" charset="0"/>
              </a:rPr>
              <a:t> PHÁT TRIỂN</a:t>
            </a:r>
            <a:endParaRPr lang="vi-VN" altLang="en-US" sz="1800" b="1">
              <a:solidFill>
                <a:srgbClr val="FF0000"/>
              </a:solidFill>
              <a:latin typeface="Times New Roman" panose="02020603050405020304" pitchFamily="18" charset="0"/>
            </a:endParaRPr>
          </a:p>
        </p:txBody>
      </p:sp>
      <p:sp>
        <p:nvSpPr>
          <p:cNvPr id="499726" name="Rectangle 13"/>
          <p:cNvSpPr>
            <a:spLocks noChangeArrowheads="1"/>
          </p:cNvSpPr>
          <p:nvPr/>
        </p:nvSpPr>
        <p:spPr bwMode="auto">
          <a:xfrm>
            <a:off x="4572000" y="2438400"/>
            <a:ext cx="1676400" cy="1295400"/>
          </a:xfrm>
          <a:prstGeom prst="rect">
            <a:avLst/>
          </a:prstGeom>
          <a:noFill/>
          <a:ln w="57150">
            <a:solidFill>
              <a:srgbClr val="CC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eaLnBrk="1" hangingPunct="1">
              <a:spcBef>
                <a:spcPct val="0"/>
              </a:spcBef>
              <a:buClrTx/>
              <a:buSzTx/>
              <a:buFontTx/>
              <a:buNone/>
            </a:pPr>
            <a:endParaRPr lang="en-US" altLang="en-US" sz="1800">
              <a:solidFill>
                <a:srgbClr val="000000"/>
              </a:solidFill>
            </a:endParaRPr>
          </a:p>
        </p:txBody>
      </p:sp>
      <p:sp>
        <p:nvSpPr>
          <p:cNvPr id="56334" name="Text Box 14"/>
          <p:cNvSpPr txBox="1">
            <a:spLocks noChangeArrowheads="1"/>
          </p:cNvSpPr>
          <p:nvPr/>
        </p:nvSpPr>
        <p:spPr bwMode="auto">
          <a:xfrm>
            <a:off x="457200" y="5118100"/>
            <a:ext cx="2057400"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algn="ctr">
              <a:spcBef>
                <a:spcPct val="0"/>
              </a:spcBef>
              <a:buClrTx/>
              <a:buSzTx/>
              <a:buFontTx/>
              <a:buNone/>
            </a:pPr>
            <a:endParaRPr lang="en-US" altLang="en-US" sz="1800" b="1" u="sng">
              <a:solidFill>
                <a:srgbClr val="000000"/>
              </a:solidFill>
              <a:latin typeface="Times New Roman" panose="02020603050405020304" pitchFamily="18" charset="0"/>
            </a:endParaRPr>
          </a:p>
          <a:p>
            <a:pPr algn="ctr">
              <a:spcBef>
                <a:spcPct val="0"/>
              </a:spcBef>
              <a:buClrTx/>
              <a:buSzTx/>
              <a:buFontTx/>
              <a:buNone/>
            </a:pPr>
            <a:r>
              <a:rPr lang="en-US" altLang="en-US" sz="1800" b="1">
                <a:solidFill>
                  <a:srgbClr val="000000"/>
                </a:solidFill>
                <a:latin typeface="Times New Roman" panose="02020603050405020304" pitchFamily="18" charset="0"/>
              </a:rPr>
              <a:t>QUI LUẬT </a:t>
            </a:r>
          </a:p>
          <a:p>
            <a:pPr algn="ctr">
              <a:spcBef>
                <a:spcPct val="0"/>
              </a:spcBef>
              <a:buClrTx/>
              <a:buSzTx/>
              <a:buFontTx/>
              <a:buNone/>
            </a:pPr>
            <a:r>
              <a:rPr lang="en-US" altLang="en-US" sz="1800" b="1">
                <a:solidFill>
                  <a:srgbClr val="000000"/>
                </a:solidFill>
                <a:latin typeface="Times New Roman" panose="02020603050405020304" pitchFamily="18" charset="0"/>
              </a:rPr>
              <a:t>  PHỦ ĐỊNH</a:t>
            </a:r>
          </a:p>
          <a:p>
            <a:pPr algn="ctr">
              <a:spcBef>
                <a:spcPct val="0"/>
              </a:spcBef>
              <a:buClrTx/>
              <a:buSzTx/>
              <a:buFontTx/>
              <a:buNone/>
            </a:pPr>
            <a:r>
              <a:rPr lang="en-US" altLang="en-US" sz="1800" b="1">
                <a:solidFill>
                  <a:srgbClr val="000000"/>
                </a:solidFill>
                <a:latin typeface="Times New Roman" panose="02020603050405020304" pitchFamily="18" charset="0"/>
              </a:rPr>
              <a:t> CUẢ PHỦ ĐỊNH</a:t>
            </a:r>
            <a:endParaRPr lang="en-US" altLang="en-US" sz="1800" b="1" u="sng">
              <a:solidFill>
                <a:srgbClr val="000000"/>
              </a:solidFill>
              <a:latin typeface="Times New Roman" panose="02020603050405020304" pitchFamily="18" charset="0"/>
            </a:endParaRPr>
          </a:p>
          <a:p>
            <a:pPr>
              <a:spcBef>
                <a:spcPct val="0"/>
              </a:spcBef>
              <a:buClrTx/>
              <a:buSzTx/>
              <a:buFontTx/>
              <a:buNone/>
            </a:pPr>
            <a:endParaRPr lang="en-US" altLang="en-US" sz="1800" i="1">
              <a:solidFill>
                <a:srgbClr val="FF0066"/>
              </a:solidFill>
              <a:latin typeface="Times New Roman" panose="02020603050405020304" pitchFamily="18" charset="0"/>
            </a:endParaRPr>
          </a:p>
          <a:p>
            <a:pPr>
              <a:spcBef>
                <a:spcPct val="0"/>
              </a:spcBef>
              <a:buClrTx/>
              <a:buSzTx/>
              <a:buFontTx/>
              <a:buNone/>
            </a:pPr>
            <a:endParaRPr lang="vi-VN" altLang="en-US" sz="1800">
              <a:solidFill>
                <a:srgbClr val="000000"/>
              </a:solidFill>
              <a:latin typeface="Times New Roman" panose="02020603050405020304" pitchFamily="18" charset="0"/>
            </a:endParaRPr>
          </a:p>
        </p:txBody>
      </p:sp>
      <p:sp>
        <p:nvSpPr>
          <p:cNvPr id="56335" name="Text Box 15"/>
          <p:cNvSpPr txBox="1">
            <a:spLocks noChangeArrowheads="1"/>
          </p:cNvSpPr>
          <p:nvPr/>
        </p:nvSpPr>
        <p:spPr bwMode="auto">
          <a:xfrm>
            <a:off x="533400" y="3201988"/>
            <a:ext cx="181451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342900" indent="-342900">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algn="ctr">
              <a:spcBef>
                <a:spcPct val="0"/>
              </a:spcBef>
              <a:buClrTx/>
              <a:buSzTx/>
              <a:buFontTx/>
              <a:buNone/>
            </a:pPr>
            <a:r>
              <a:rPr lang="en-US" altLang="en-US" sz="1800" b="1">
                <a:solidFill>
                  <a:srgbClr val="000000"/>
                </a:solidFill>
                <a:latin typeface="Times New Roman" panose="02020603050405020304" pitchFamily="18" charset="0"/>
              </a:rPr>
              <a:t>QUI LUẬT</a:t>
            </a:r>
          </a:p>
          <a:p>
            <a:pPr algn="ctr">
              <a:spcBef>
                <a:spcPct val="0"/>
              </a:spcBef>
              <a:buClrTx/>
              <a:buSzTx/>
              <a:buFontTx/>
              <a:buNone/>
            </a:pPr>
            <a:r>
              <a:rPr lang="en-US" altLang="en-US" sz="1800" b="1">
                <a:solidFill>
                  <a:srgbClr val="000000"/>
                </a:solidFill>
                <a:latin typeface="Times New Roman" panose="02020603050405020304" pitchFamily="18" charset="0"/>
              </a:rPr>
              <a:t> LƯỢNG CHẤT</a:t>
            </a:r>
            <a:endParaRPr lang="vi-VN" altLang="en-US" sz="1800" b="1">
              <a:solidFill>
                <a:srgbClr val="000000"/>
              </a:solidFill>
              <a:latin typeface="Times New Roman" panose="02020603050405020304" pitchFamily="18" charset="0"/>
            </a:endParaRPr>
          </a:p>
        </p:txBody>
      </p:sp>
      <p:sp>
        <p:nvSpPr>
          <p:cNvPr id="56336" name="Text Box 16"/>
          <p:cNvSpPr txBox="1">
            <a:spLocks noChangeArrowheads="1"/>
          </p:cNvSpPr>
          <p:nvPr/>
        </p:nvSpPr>
        <p:spPr bwMode="auto">
          <a:xfrm>
            <a:off x="533400" y="4265613"/>
            <a:ext cx="16700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a:spcBef>
                <a:spcPct val="0"/>
              </a:spcBef>
              <a:buClrTx/>
              <a:buSzTx/>
              <a:buFontTx/>
              <a:buNone/>
            </a:pPr>
            <a:r>
              <a:rPr lang="en-US" altLang="en-US" sz="1800" b="1">
                <a:solidFill>
                  <a:srgbClr val="000000"/>
                </a:solidFill>
                <a:latin typeface="Times New Roman" panose="02020603050405020304" pitchFamily="18" charset="0"/>
              </a:rPr>
              <a:t>   QUI LUẬT</a:t>
            </a:r>
          </a:p>
          <a:p>
            <a:pPr>
              <a:spcBef>
                <a:spcPct val="0"/>
              </a:spcBef>
              <a:buClrTx/>
              <a:buSzTx/>
              <a:buFontTx/>
              <a:buNone/>
            </a:pPr>
            <a:r>
              <a:rPr lang="en-US" altLang="en-US" sz="1800" b="1">
                <a:solidFill>
                  <a:srgbClr val="000000"/>
                </a:solidFill>
                <a:latin typeface="Times New Roman" panose="02020603050405020304" pitchFamily="18" charset="0"/>
              </a:rPr>
              <a:t> MÂU THUẨN</a:t>
            </a:r>
            <a:endParaRPr lang="vi-VN" altLang="en-US" sz="1800" b="1">
              <a:solidFill>
                <a:srgbClr val="000000"/>
              </a:solidFill>
              <a:latin typeface="Times New Roman" panose="02020603050405020304" pitchFamily="18" charset="0"/>
            </a:endParaRPr>
          </a:p>
        </p:txBody>
      </p:sp>
      <p:sp>
        <p:nvSpPr>
          <p:cNvPr id="499730" name="Rectangle 17"/>
          <p:cNvSpPr>
            <a:spLocks noChangeArrowheads="1"/>
          </p:cNvSpPr>
          <p:nvPr/>
        </p:nvSpPr>
        <p:spPr bwMode="auto">
          <a:xfrm>
            <a:off x="609600" y="3200400"/>
            <a:ext cx="1676400" cy="6858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eaLnBrk="1" hangingPunct="1">
              <a:spcBef>
                <a:spcPct val="0"/>
              </a:spcBef>
              <a:buClrTx/>
              <a:buSzTx/>
              <a:buFontTx/>
              <a:buNone/>
            </a:pPr>
            <a:endParaRPr lang="en-US" altLang="en-US" sz="1800">
              <a:solidFill>
                <a:srgbClr val="000000"/>
              </a:solidFill>
            </a:endParaRPr>
          </a:p>
        </p:txBody>
      </p:sp>
      <p:sp>
        <p:nvSpPr>
          <p:cNvPr id="499731" name="Rectangle 18"/>
          <p:cNvSpPr>
            <a:spLocks noChangeArrowheads="1"/>
          </p:cNvSpPr>
          <p:nvPr/>
        </p:nvSpPr>
        <p:spPr bwMode="auto">
          <a:xfrm>
            <a:off x="609600" y="4191000"/>
            <a:ext cx="1600200" cy="7620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eaLnBrk="1" hangingPunct="1">
              <a:spcBef>
                <a:spcPct val="0"/>
              </a:spcBef>
              <a:buClrTx/>
              <a:buSzTx/>
              <a:buFontTx/>
              <a:buNone/>
            </a:pPr>
            <a:endParaRPr lang="en-US" altLang="en-US" sz="1800">
              <a:solidFill>
                <a:srgbClr val="000000"/>
              </a:solidFill>
            </a:endParaRPr>
          </a:p>
        </p:txBody>
      </p:sp>
      <p:sp>
        <p:nvSpPr>
          <p:cNvPr id="499732" name="Rectangle 19"/>
          <p:cNvSpPr>
            <a:spLocks noChangeArrowheads="1"/>
          </p:cNvSpPr>
          <p:nvPr/>
        </p:nvSpPr>
        <p:spPr bwMode="auto">
          <a:xfrm>
            <a:off x="533400" y="5334000"/>
            <a:ext cx="1828800" cy="10668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eaLnBrk="1" hangingPunct="1">
              <a:spcBef>
                <a:spcPct val="0"/>
              </a:spcBef>
              <a:buClrTx/>
              <a:buSzTx/>
              <a:buFontTx/>
              <a:buNone/>
            </a:pPr>
            <a:endParaRPr lang="en-US" altLang="en-US" sz="1800">
              <a:solidFill>
                <a:srgbClr val="000000"/>
              </a:solidFill>
            </a:endParaRPr>
          </a:p>
        </p:txBody>
      </p:sp>
      <p:sp>
        <p:nvSpPr>
          <p:cNvPr id="56340" name="Text Box 20"/>
          <p:cNvSpPr txBox="1">
            <a:spLocks noChangeArrowheads="1"/>
          </p:cNvSpPr>
          <p:nvPr/>
        </p:nvSpPr>
        <p:spPr bwMode="auto">
          <a:xfrm>
            <a:off x="4419600" y="4248150"/>
            <a:ext cx="4572000" cy="3140075"/>
          </a:xfrm>
          <a:prstGeom prst="rect">
            <a:avLst/>
          </a:prstGeom>
          <a:noFill/>
          <a:ln w="9525">
            <a:noFill/>
            <a:miter lim="800000"/>
            <a:headEnd/>
            <a:tailEnd/>
          </a:ln>
          <a:effectLst/>
        </p:spPr>
        <p:txBody>
          <a:bodyPr>
            <a:spAutoFit/>
          </a:bodyPr>
          <a:lstStyle/>
          <a:p>
            <a:pPr>
              <a:defRPr/>
            </a:pPr>
            <a:r>
              <a:rPr lang="en-US" sz="2000" b="1">
                <a:solidFill>
                  <a:prstClr val="black"/>
                </a:solidFill>
                <a:latin typeface="Times New Roman" pitchFamily="18" charset="0"/>
              </a:rPr>
              <a:t>Cái riêng                        cái chung</a:t>
            </a:r>
          </a:p>
          <a:p>
            <a:pPr>
              <a:defRPr/>
            </a:pPr>
            <a:r>
              <a:rPr lang="en-US" sz="2000" b="1">
                <a:solidFill>
                  <a:prstClr val="black"/>
                </a:solidFill>
                <a:effectLst>
                  <a:outerShdw blurRad="38100" dist="38100" dir="2700000" algn="tl">
                    <a:srgbClr val="FFFFFF"/>
                  </a:outerShdw>
                </a:effectLst>
                <a:latin typeface="Times New Roman" pitchFamily="18" charset="0"/>
              </a:rPr>
              <a:t>Nguyên nhân                   kết quả</a:t>
            </a:r>
          </a:p>
          <a:p>
            <a:pPr>
              <a:defRPr/>
            </a:pPr>
            <a:r>
              <a:rPr lang="en-US" sz="2000" b="1">
                <a:solidFill>
                  <a:prstClr val="black"/>
                </a:solidFill>
                <a:effectLst>
                  <a:outerShdw blurRad="38100" dist="38100" dir="2700000" algn="tl">
                    <a:srgbClr val="FFFFFF"/>
                  </a:outerShdw>
                </a:effectLst>
                <a:latin typeface="Times New Roman" pitchFamily="18" charset="0"/>
              </a:rPr>
              <a:t>Tất nhiên                     ngẫu nhiên</a:t>
            </a:r>
          </a:p>
          <a:p>
            <a:pPr>
              <a:defRPr/>
            </a:pPr>
            <a:r>
              <a:rPr lang="en-US" sz="2000" b="1">
                <a:solidFill>
                  <a:prstClr val="black"/>
                </a:solidFill>
                <a:latin typeface="Times New Roman" pitchFamily="18" charset="0"/>
              </a:rPr>
              <a:t>Nội dung                       hình thức</a:t>
            </a:r>
          </a:p>
          <a:p>
            <a:pPr>
              <a:defRPr/>
            </a:pPr>
            <a:r>
              <a:rPr lang="en-US" sz="2000" b="1">
                <a:solidFill>
                  <a:prstClr val="black"/>
                </a:solidFill>
                <a:effectLst>
                  <a:outerShdw blurRad="38100" dist="38100" dir="2700000" algn="tl">
                    <a:srgbClr val="FFFFFF"/>
                  </a:outerShdw>
                </a:effectLst>
                <a:latin typeface="Times New Roman" pitchFamily="18" charset="0"/>
              </a:rPr>
              <a:t>Bản chất                     hiện tượng</a:t>
            </a:r>
            <a:br>
              <a:rPr lang="en-US" sz="2000" b="1">
                <a:solidFill>
                  <a:prstClr val="black"/>
                </a:solidFill>
                <a:effectLst>
                  <a:outerShdw blurRad="38100" dist="38100" dir="2700000" algn="tl">
                    <a:srgbClr val="FFFFFF"/>
                  </a:outerShdw>
                </a:effectLst>
                <a:latin typeface="Times New Roman" pitchFamily="18" charset="0"/>
              </a:rPr>
            </a:br>
            <a:r>
              <a:rPr lang="en-US" sz="2000" b="1">
                <a:solidFill>
                  <a:prstClr val="black"/>
                </a:solidFill>
                <a:effectLst>
                  <a:outerShdw blurRad="38100" dist="38100" dir="2700000" algn="tl">
                    <a:srgbClr val="FFFFFF"/>
                  </a:outerShdw>
                </a:effectLst>
                <a:latin typeface="Times New Roman" pitchFamily="18" charset="0"/>
              </a:rPr>
              <a:t>Khả năng                       hiện thực</a:t>
            </a:r>
            <a:r>
              <a:rPr lang="en-US" sz="2000">
                <a:solidFill>
                  <a:prstClr val="black"/>
                </a:solidFill>
                <a:latin typeface="Times New Roman" pitchFamily="18" charset="0"/>
              </a:rPr>
              <a:t> </a:t>
            </a:r>
            <a:r>
              <a:rPr lang="en-US" sz="2000">
                <a:solidFill>
                  <a:prstClr val="black"/>
                </a:solidFill>
                <a:effectLst>
                  <a:outerShdw blurRad="38100" dist="38100" dir="2700000" algn="tl">
                    <a:srgbClr val="FFFFFF"/>
                  </a:outerShdw>
                </a:effectLst>
                <a:latin typeface="Times New Roman" pitchFamily="18" charset="0"/>
              </a:rPr>
              <a:t/>
            </a:r>
            <a:br>
              <a:rPr lang="en-US" sz="2000">
                <a:solidFill>
                  <a:prstClr val="black"/>
                </a:solidFill>
                <a:effectLst>
                  <a:outerShdw blurRad="38100" dist="38100" dir="2700000" algn="tl">
                    <a:srgbClr val="FFFFFF"/>
                  </a:outerShdw>
                </a:effectLst>
                <a:latin typeface="Times New Roman" pitchFamily="18" charset="0"/>
              </a:rPr>
            </a:br>
            <a:endParaRPr lang="en-US" sz="2000" b="1">
              <a:solidFill>
                <a:prstClr val="black"/>
              </a:solidFill>
              <a:latin typeface="Times New Roman" pitchFamily="18" charset="0"/>
            </a:endParaRPr>
          </a:p>
          <a:p>
            <a:pPr>
              <a:defRPr/>
            </a:pPr>
            <a:r>
              <a:rPr lang="en-US" sz="2000">
                <a:solidFill>
                  <a:srgbClr val="FFFF00"/>
                </a:solidFill>
                <a:effectLst>
                  <a:outerShdw blurRad="38100" dist="38100" dir="2700000" algn="tl">
                    <a:srgbClr val="000000"/>
                  </a:outerShdw>
                </a:effectLst>
                <a:latin typeface="Times New Roman" pitchFamily="18" charset="0"/>
              </a:rPr>
              <a:t/>
            </a:r>
            <a:br>
              <a:rPr lang="en-US" sz="2000">
                <a:solidFill>
                  <a:srgbClr val="FFFF00"/>
                </a:solidFill>
                <a:effectLst>
                  <a:outerShdw blurRad="38100" dist="38100" dir="2700000" algn="tl">
                    <a:srgbClr val="000000"/>
                  </a:outerShdw>
                </a:effectLst>
                <a:latin typeface="Times New Roman" pitchFamily="18" charset="0"/>
              </a:rPr>
            </a:br>
            <a:r>
              <a:rPr lang="en-US" sz="2000">
                <a:solidFill>
                  <a:srgbClr val="FFFF00"/>
                </a:solidFill>
                <a:effectLst>
                  <a:outerShdw blurRad="38100" dist="38100" dir="2700000" algn="tl">
                    <a:srgbClr val="000000"/>
                  </a:outerShdw>
                </a:effectLst>
                <a:latin typeface="Times New Roman" pitchFamily="18" charset="0"/>
              </a:rPr>
              <a:t/>
            </a:r>
            <a:br>
              <a:rPr lang="en-US" sz="2000">
                <a:solidFill>
                  <a:srgbClr val="FFFF00"/>
                </a:solidFill>
                <a:effectLst>
                  <a:outerShdw blurRad="38100" dist="38100" dir="2700000" algn="tl">
                    <a:srgbClr val="000000"/>
                  </a:outerShdw>
                </a:effectLst>
                <a:latin typeface="Times New Roman" pitchFamily="18" charset="0"/>
              </a:rPr>
            </a:br>
            <a:endParaRPr lang="vi-VN" sz="2000">
              <a:solidFill>
                <a:srgbClr val="FFFF00"/>
              </a:solidFill>
              <a:effectLst>
                <a:outerShdw blurRad="38100" dist="38100" dir="2700000" algn="tl">
                  <a:srgbClr val="000000"/>
                </a:outerShdw>
              </a:effectLst>
              <a:latin typeface="Times New Roman" pitchFamily="18" charset="0"/>
            </a:endParaRPr>
          </a:p>
        </p:txBody>
      </p:sp>
      <p:sp>
        <p:nvSpPr>
          <p:cNvPr id="499734" name="Rectangle 21"/>
          <p:cNvSpPr>
            <a:spLocks noChangeArrowheads="1"/>
          </p:cNvSpPr>
          <p:nvPr/>
        </p:nvSpPr>
        <p:spPr bwMode="auto">
          <a:xfrm>
            <a:off x="3733800" y="3962400"/>
            <a:ext cx="5105400" cy="24384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eaLnBrk="1" hangingPunct="1">
              <a:spcBef>
                <a:spcPct val="0"/>
              </a:spcBef>
              <a:buClrTx/>
              <a:buSzTx/>
              <a:buFontTx/>
              <a:buNone/>
            </a:pPr>
            <a:endParaRPr lang="en-US" altLang="en-US" sz="1800">
              <a:solidFill>
                <a:srgbClr val="000000"/>
              </a:solidFill>
            </a:endParaRPr>
          </a:p>
        </p:txBody>
      </p:sp>
      <p:sp>
        <p:nvSpPr>
          <p:cNvPr id="499735" name="Line 28"/>
          <p:cNvSpPr>
            <a:spLocks noChangeShapeType="1"/>
          </p:cNvSpPr>
          <p:nvPr/>
        </p:nvSpPr>
        <p:spPr bwMode="auto">
          <a:xfrm>
            <a:off x="4572000" y="990600"/>
            <a:ext cx="0" cy="4572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499736" name="Line 29"/>
          <p:cNvSpPr>
            <a:spLocks noChangeShapeType="1"/>
          </p:cNvSpPr>
          <p:nvPr/>
        </p:nvSpPr>
        <p:spPr bwMode="auto">
          <a:xfrm flipH="1">
            <a:off x="1295400" y="990600"/>
            <a:ext cx="1752600" cy="13716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499737" name="Line 30"/>
          <p:cNvSpPr>
            <a:spLocks noChangeShapeType="1"/>
          </p:cNvSpPr>
          <p:nvPr/>
        </p:nvSpPr>
        <p:spPr bwMode="auto">
          <a:xfrm>
            <a:off x="6172200" y="990600"/>
            <a:ext cx="1524000" cy="1295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499738" name="Line 31"/>
          <p:cNvSpPr>
            <a:spLocks noChangeShapeType="1"/>
          </p:cNvSpPr>
          <p:nvPr/>
        </p:nvSpPr>
        <p:spPr bwMode="auto">
          <a:xfrm flipH="1">
            <a:off x="3581400" y="2057400"/>
            <a:ext cx="914400" cy="381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499739" name="Line 32"/>
          <p:cNvSpPr>
            <a:spLocks noChangeShapeType="1"/>
          </p:cNvSpPr>
          <p:nvPr/>
        </p:nvSpPr>
        <p:spPr bwMode="auto">
          <a:xfrm>
            <a:off x="4495800" y="2057400"/>
            <a:ext cx="762000" cy="381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499740" name="Line 33"/>
          <p:cNvSpPr>
            <a:spLocks noChangeShapeType="1"/>
          </p:cNvSpPr>
          <p:nvPr/>
        </p:nvSpPr>
        <p:spPr bwMode="auto">
          <a:xfrm>
            <a:off x="152400" y="2590800"/>
            <a:ext cx="0" cy="327660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99741" name="Line 34"/>
          <p:cNvSpPr>
            <a:spLocks noChangeShapeType="1"/>
          </p:cNvSpPr>
          <p:nvPr/>
        </p:nvSpPr>
        <p:spPr bwMode="auto">
          <a:xfrm>
            <a:off x="152400" y="2590800"/>
            <a:ext cx="1524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99742" name="Line 35"/>
          <p:cNvSpPr>
            <a:spLocks noChangeShapeType="1"/>
          </p:cNvSpPr>
          <p:nvPr/>
        </p:nvSpPr>
        <p:spPr bwMode="auto">
          <a:xfrm>
            <a:off x="152400" y="5867400"/>
            <a:ext cx="381000" cy="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499743" name="Line 36"/>
          <p:cNvSpPr>
            <a:spLocks noChangeShapeType="1"/>
          </p:cNvSpPr>
          <p:nvPr/>
        </p:nvSpPr>
        <p:spPr bwMode="auto">
          <a:xfrm>
            <a:off x="152400" y="3505200"/>
            <a:ext cx="457200" cy="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499744" name="Line 37"/>
          <p:cNvSpPr>
            <a:spLocks noChangeShapeType="1"/>
          </p:cNvSpPr>
          <p:nvPr/>
        </p:nvSpPr>
        <p:spPr bwMode="auto">
          <a:xfrm>
            <a:off x="152400" y="4572000"/>
            <a:ext cx="457200" cy="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499745" name="Line 38"/>
          <p:cNvSpPr>
            <a:spLocks noChangeShapeType="1"/>
          </p:cNvSpPr>
          <p:nvPr/>
        </p:nvSpPr>
        <p:spPr bwMode="auto">
          <a:xfrm>
            <a:off x="7620000" y="2743200"/>
            <a:ext cx="0" cy="12192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499746" name="Line 39"/>
          <p:cNvSpPr>
            <a:spLocks noChangeShapeType="1"/>
          </p:cNvSpPr>
          <p:nvPr/>
        </p:nvSpPr>
        <p:spPr bwMode="auto">
          <a:xfrm flipH="1">
            <a:off x="2362200" y="2514600"/>
            <a:ext cx="381000" cy="0"/>
          </a:xfrm>
          <a:prstGeom prst="line">
            <a:avLst/>
          </a:prstGeom>
          <a:noFill/>
          <a:ln w="5715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499747" name="Line 40"/>
          <p:cNvSpPr>
            <a:spLocks noChangeShapeType="1"/>
          </p:cNvSpPr>
          <p:nvPr/>
        </p:nvSpPr>
        <p:spPr bwMode="auto">
          <a:xfrm>
            <a:off x="6248400" y="3048000"/>
            <a:ext cx="1371600" cy="0"/>
          </a:xfrm>
          <a:prstGeom prst="line">
            <a:avLst/>
          </a:prstGeom>
          <a:noFill/>
          <a:ln w="5715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499748" name="Line 41"/>
          <p:cNvSpPr>
            <a:spLocks noChangeShapeType="1"/>
          </p:cNvSpPr>
          <p:nvPr/>
        </p:nvSpPr>
        <p:spPr bwMode="auto">
          <a:xfrm>
            <a:off x="5791200" y="4495800"/>
            <a:ext cx="1066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99749" name="Line 42"/>
          <p:cNvSpPr>
            <a:spLocks noChangeShapeType="1"/>
          </p:cNvSpPr>
          <p:nvPr/>
        </p:nvSpPr>
        <p:spPr bwMode="auto">
          <a:xfrm>
            <a:off x="6019800" y="4800600"/>
            <a:ext cx="1066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99750" name="Line 43"/>
          <p:cNvSpPr>
            <a:spLocks noChangeShapeType="1"/>
          </p:cNvSpPr>
          <p:nvPr/>
        </p:nvSpPr>
        <p:spPr bwMode="auto">
          <a:xfrm>
            <a:off x="5638800" y="5105400"/>
            <a:ext cx="1066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99751" name="Line 44"/>
          <p:cNvSpPr>
            <a:spLocks noChangeShapeType="1"/>
          </p:cNvSpPr>
          <p:nvPr/>
        </p:nvSpPr>
        <p:spPr bwMode="auto">
          <a:xfrm>
            <a:off x="5638800" y="5410200"/>
            <a:ext cx="1066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99752" name="Line 45"/>
          <p:cNvSpPr>
            <a:spLocks noChangeShapeType="1"/>
          </p:cNvSpPr>
          <p:nvPr/>
        </p:nvSpPr>
        <p:spPr bwMode="auto">
          <a:xfrm>
            <a:off x="5638800" y="5715000"/>
            <a:ext cx="1066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99753" name="Line 46"/>
          <p:cNvSpPr>
            <a:spLocks noChangeShapeType="1"/>
          </p:cNvSpPr>
          <p:nvPr/>
        </p:nvSpPr>
        <p:spPr bwMode="auto">
          <a:xfrm>
            <a:off x="5791200" y="6019800"/>
            <a:ext cx="1066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Tree>
    <p:extLst>
      <p:ext uri="{BB962C8B-B14F-4D97-AF65-F5344CB8AC3E}">
        <p14:creationId xmlns:p14="http://schemas.microsoft.com/office/powerpoint/2010/main" val="4054937068"/>
      </p:ext>
    </p:extLst>
  </p:cSld>
  <p:clrMapOvr>
    <a:masterClrMapping/>
  </p:clrMapOvr>
  <p:transition spd="med">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56322"/>
                                        </p:tgtEl>
                                        <p:attrNameLst>
                                          <p:attrName>style.visibility</p:attrName>
                                        </p:attrNameLst>
                                      </p:cBhvr>
                                      <p:to>
                                        <p:strVal val="visible"/>
                                      </p:to>
                                    </p:set>
                                    <p:anim calcmode="lin" valueType="num">
                                      <p:cBhvr>
                                        <p:cTn id="7" dur="500" fill="hold"/>
                                        <p:tgtEl>
                                          <p:spTgt spid="56322"/>
                                        </p:tgtEl>
                                        <p:attrNameLst>
                                          <p:attrName>ppt_w</p:attrName>
                                        </p:attrNameLst>
                                      </p:cBhvr>
                                      <p:tavLst>
                                        <p:tav tm="0">
                                          <p:val>
                                            <p:fltVal val="0"/>
                                          </p:val>
                                        </p:tav>
                                        <p:tav tm="100000">
                                          <p:val>
                                            <p:strVal val="#ppt_w"/>
                                          </p:val>
                                        </p:tav>
                                      </p:tavLst>
                                    </p:anim>
                                    <p:anim calcmode="lin" valueType="num">
                                      <p:cBhvr>
                                        <p:cTn id="8" dur="500" fill="hold"/>
                                        <p:tgtEl>
                                          <p:spTgt spid="56322"/>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500"/>
                            </p:stCondLst>
                            <p:childTnLst>
                              <p:par>
                                <p:cTn id="10" presetID="12" presetClass="entr" presetSubtype="4" fill="hold" grpId="0" nodeType="afterEffect">
                                  <p:stCondLst>
                                    <p:cond delay="0"/>
                                  </p:stCondLst>
                                  <p:childTnLst>
                                    <p:set>
                                      <p:cBhvr>
                                        <p:cTn id="11" dur="1" fill="hold">
                                          <p:stCondLst>
                                            <p:cond delay="0"/>
                                          </p:stCondLst>
                                        </p:cTn>
                                        <p:tgtEl>
                                          <p:spTgt spid="56327"/>
                                        </p:tgtEl>
                                        <p:attrNameLst>
                                          <p:attrName>style.visibility</p:attrName>
                                        </p:attrNameLst>
                                      </p:cBhvr>
                                      <p:to>
                                        <p:strVal val="visible"/>
                                      </p:to>
                                    </p:set>
                                    <p:animEffect transition="in" filter="slide(fromBottom)">
                                      <p:cBhvr>
                                        <p:cTn id="12" dur="500"/>
                                        <p:tgtEl>
                                          <p:spTgt spid="56327"/>
                                        </p:tgtEl>
                                      </p:cBhvr>
                                    </p:animEffect>
                                  </p:childTnLst>
                                </p:cTn>
                              </p:par>
                            </p:childTnLst>
                          </p:cTn>
                        </p:par>
                        <p:par>
                          <p:cTn id="13" fill="hold" nodeType="afterGroup">
                            <p:stCondLst>
                              <p:cond delay="1000"/>
                            </p:stCondLst>
                            <p:childTnLst>
                              <p:par>
                                <p:cTn id="14" presetID="16" presetClass="entr" presetSubtype="26" fill="hold" grpId="0" nodeType="afterEffect">
                                  <p:stCondLst>
                                    <p:cond delay="0"/>
                                  </p:stCondLst>
                                  <p:childTnLst>
                                    <p:set>
                                      <p:cBhvr>
                                        <p:cTn id="15" dur="1" fill="hold">
                                          <p:stCondLst>
                                            <p:cond delay="0"/>
                                          </p:stCondLst>
                                        </p:cTn>
                                        <p:tgtEl>
                                          <p:spTgt spid="56324"/>
                                        </p:tgtEl>
                                        <p:attrNameLst>
                                          <p:attrName>style.visibility</p:attrName>
                                        </p:attrNameLst>
                                      </p:cBhvr>
                                      <p:to>
                                        <p:strVal val="visible"/>
                                      </p:to>
                                    </p:set>
                                    <p:animEffect transition="in" filter="barn(inHorizontal)">
                                      <p:cBhvr>
                                        <p:cTn id="16" dur="500"/>
                                        <p:tgtEl>
                                          <p:spTgt spid="56324"/>
                                        </p:tgtEl>
                                      </p:cBhvr>
                                    </p:animEffect>
                                  </p:childTnLst>
                                </p:cTn>
                              </p:par>
                            </p:childTnLst>
                          </p:cTn>
                        </p:par>
                        <p:par>
                          <p:cTn id="17" fill="hold" nodeType="afterGroup">
                            <p:stCondLst>
                              <p:cond delay="1500"/>
                            </p:stCondLst>
                            <p:childTnLst>
                              <p:par>
                                <p:cTn id="18" presetID="17" presetClass="entr" presetSubtype="10" fill="hold" grpId="0" nodeType="afterEffect">
                                  <p:stCondLst>
                                    <p:cond delay="0"/>
                                  </p:stCondLst>
                                  <p:childTnLst>
                                    <p:set>
                                      <p:cBhvr>
                                        <p:cTn id="19" dur="1" fill="hold">
                                          <p:stCondLst>
                                            <p:cond delay="0"/>
                                          </p:stCondLst>
                                        </p:cTn>
                                        <p:tgtEl>
                                          <p:spTgt spid="56332"/>
                                        </p:tgtEl>
                                        <p:attrNameLst>
                                          <p:attrName>style.visibility</p:attrName>
                                        </p:attrNameLst>
                                      </p:cBhvr>
                                      <p:to>
                                        <p:strVal val="visible"/>
                                      </p:to>
                                    </p:set>
                                    <p:anim calcmode="lin" valueType="num">
                                      <p:cBhvr>
                                        <p:cTn id="20" dur="500" fill="hold"/>
                                        <p:tgtEl>
                                          <p:spTgt spid="56332"/>
                                        </p:tgtEl>
                                        <p:attrNameLst>
                                          <p:attrName>ppt_w</p:attrName>
                                        </p:attrNameLst>
                                      </p:cBhvr>
                                      <p:tavLst>
                                        <p:tav tm="0">
                                          <p:val>
                                            <p:fltVal val="0"/>
                                          </p:val>
                                        </p:tav>
                                        <p:tav tm="100000">
                                          <p:val>
                                            <p:strVal val="#ppt_w"/>
                                          </p:val>
                                        </p:tav>
                                      </p:tavLst>
                                    </p:anim>
                                    <p:anim calcmode="lin" valueType="num">
                                      <p:cBhvr>
                                        <p:cTn id="21" dur="500" fill="hold"/>
                                        <p:tgtEl>
                                          <p:spTgt spid="56332"/>
                                        </p:tgtEl>
                                        <p:attrNameLst>
                                          <p:attrName>ppt_h</p:attrName>
                                        </p:attrNameLst>
                                      </p:cBhvr>
                                      <p:tavLst>
                                        <p:tav tm="0">
                                          <p:val>
                                            <p:strVal val="#ppt_h"/>
                                          </p:val>
                                        </p:tav>
                                        <p:tav tm="100000">
                                          <p:val>
                                            <p:strVal val="#ppt_h"/>
                                          </p:val>
                                        </p:tav>
                                      </p:tavLst>
                                    </p:anim>
                                  </p:childTnLst>
                                </p:cTn>
                              </p:par>
                            </p:childTnLst>
                          </p:cTn>
                        </p:par>
                        <p:par>
                          <p:cTn id="22" fill="hold" nodeType="afterGroup">
                            <p:stCondLst>
                              <p:cond delay="2000"/>
                            </p:stCondLst>
                            <p:childTnLst>
                              <p:par>
                                <p:cTn id="23" presetID="17" presetClass="entr" presetSubtype="10" fill="hold" grpId="0" nodeType="afterEffect">
                                  <p:stCondLst>
                                    <p:cond delay="0"/>
                                  </p:stCondLst>
                                  <p:childTnLst>
                                    <p:set>
                                      <p:cBhvr>
                                        <p:cTn id="24" dur="1" fill="hold">
                                          <p:stCondLst>
                                            <p:cond delay="0"/>
                                          </p:stCondLst>
                                        </p:cTn>
                                        <p:tgtEl>
                                          <p:spTgt spid="56330"/>
                                        </p:tgtEl>
                                        <p:attrNameLst>
                                          <p:attrName>style.visibility</p:attrName>
                                        </p:attrNameLst>
                                      </p:cBhvr>
                                      <p:to>
                                        <p:strVal val="visible"/>
                                      </p:to>
                                    </p:set>
                                    <p:anim calcmode="lin" valueType="num">
                                      <p:cBhvr>
                                        <p:cTn id="25" dur="500" fill="hold"/>
                                        <p:tgtEl>
                                          <p:spTgt spid="56330"/>
                                        </p:tgtEl>
                                        <p:attrNameLst>
                                          <p:attrName>ppt_w</p:attrName>
                                        </p:attrNameLst>
                                      </p:cBhvr>
                                      <p:tavLst>
                                        <p:tav tm="0">
                                          <p:val>
                                            <p:fltVal val="0"/>
                                          </p:val>
                                        </p:tav>
                                        <p:tav tm="100000">
                                          <p:val>
                                            <p:strVal val="#ppt_w"/>
                                          </p:val>
                                        </p:tav>
                                      </p:tavLst>
                                    </p:anim>
                                    <p:anim calcmode="lin" valueType="num">
                                      <p:cBhvr>
                                        <p:cTn id="26" dur="500" fill="hold"/>
                                        <p:tgtEl>
                                          <p:spTgt spid="56330"/>
                                        </p:tgtEl>
                                        <p:attrNameLst>
                                          <p:attrName>ppt_h</p:attrName>
                                        </p:attrNameLst>
                                      </p:cBhvr>
                                      <p:tavLst>
                                        <p:tav tm="0">
                                          <p:val>
                                            <p:strVal val="#ppt_h"/>
                                          </p:val>
                                        </p:tav>
                                        <p:tav tm="100000">
                                          <p:val>
                                            <p:strVal val="#ppt_h"/>
                                          </p:val>
                                        </p:tav>
                                      </p:tavLst>
                                    </p:anim>
                                  </p:childTnLst>
                                </p:cTn>
                              </p:par>
                            </p:childTnLst>
                          </p:cTn>
                        </p:par>
                        <p:par>
                          <p:cTn id="27" fill="hold" nodeType="afterGroup">
                            <p:stCondLst>
                              <p:cond delay="2500"/>
                            </p:stCondLst>
                            <p:childTnLst>
                              <p:par>
                                <p:cTn id="28" presetID="17" presetClass="entr" presetSubtype="10" fill="hold" grpId="0" nodeType="afterEffect">
                                  <p:stCondLst>
                                    <p:cond delay="0"/>
                                  </p:stCondLst>
                                  <p:childTnLst>
                                    <p:set>
                                      <p:cBhvr>
                                        <p:cTn id="29" dur="1" fill="hold">
                                          <p:stCondLst>
                                            <p:cond delay="0"/>
                                          </p:stCondLst>
                                        </p:cTn>
                                        <p:tgtEl>
                                          <p:spTgt spid="56326"/>
                                        </p:tgtEl>
                                        <p:attrNameLst>
                                          <p:attrName>style.visibility</p:attrName>
                                        </p:attrNameLst>
                                      </p:cBhvr>
                                      <p:to>
                                        <p:strVal val="visible"/>
                                      </p:to>
                                    </p:set>
                                    <p:anim calcmode="lin" valueType="num">
                                      <p:cBhvr>
                                        <p:cTn id="30" dur="500" fill="hold"/>
                                        <p:tgtEl>
                                          <p:spTgt spid="56326"/>
                                        </p:tgtEl>
                                        <p:attrNameLst>
                                          <p:attrName>ppt_w</p:attrName>
                                        </p:attrNameLst>
                                      </p:cBhvr>
                                      <p:tavLst>
                                        <p:tav tm="0">
                                          <p:val>
                                            <p:fltVal val="0"/>
                                          </p:val>
                                        </p:tav>
                                        <p:tav tm="100000">
                                          <p:val>
                                            <p:strVal val="#ppt_w"/>
                                          </p:val>
                                        </p:tav>
                                      </p:tavLst>
                                    </p:anim>
                                    <p:anim calcmode="lin" valueType="num">
                                      <p:cBhvr>
                                        <p:cTn id="31" dur="500" fill="hold"/>
                                        <p:tgtEl>
                                          <p:spTgt spid="56326"/>
                                        </p:tgtEl>
                                        <p:attrNameLst>
                                          <p:attrName>ppt_h</p:attrName>
                                        </p:attrNameLst>
                                      </p:cBhvr>
                                      <p:tavLst>
                                        <p:tav tm="0">
                                          <p:val>
                                            <p:strVal val="#ppt_h"/>
                                          </p:val>
                                        </p:tav>
                                        <p:tav tm="100000">
                                          <p:val>
                                            <p:strVal val="#ppt_h"/>
                                          </p:val>
                                        </p:tav>
                                      </p:tavLst>
                                    </p:anim>
                                  </p:childTnLst>
                                </p:cTn>
                              </p:par>
                            </p:childTnLst>
                          </p:cTn>
                        </p:par>
                        <p:par>
                          <p:cTn id="32" fill="hold" nodeType="afterGroup">
                            <p:stCondLst>
                              <p:cond delay="3000"/>
                            </p:stCondLst>
                            <p:childTnLst>
                              <p:par>
                                <p:cTn id="33" presetID="10" presetClass="entr" presetSubtype="0" fill="hold" grpId="0" nodeType="afterEffect">
                                  <p:stCondLst>
                                    <p:cond delay="0"/>
                                  </p:stCondLst>
                                  <p:childTnLst>
                                    <p:set>
                                      <p:cBhvr>
                                        <p:cTn id="34" dur="1" fill="hold">
                                          <p:stCondLst>
                                            <p:cond delay="0"/>
                                          </p:stCondLst>
                                        </p:cTn>
                                        <p:tgtEl>
                                          <p:spTgt spid="56335"/>
                                        </p:tgtEl>
                                        <p:attrNameLst>
                                          <p:attrName>style.visibility</p:attrName>
                                        </p:attrNameLst>
                                      </p:cBhvr>
                                      <p:to>
                                        <p:strVal val="visible"/>
                                      </p:to>
                                    </p:set>
                                    <p:animEffect transition="in" filter="fade">
                                      <p:cBhvr>
                                        <p:cTn id="35" dur="2000"/>
                                        <p:tgtEl>
                                          <p:spTgt spid="56335"/>
                                        </p:tgtEl>
                                      </p:cBhvr>
                                    </p:animEffect>
                                  </p:childTnLst>
                                </p:cTn>
                              </p:par>
                            </p:childTnLst>
                          </p:cTn>
                        </p:par>
                        <p:par>
                          <p:cTn id="36" fill="hold" nodeType="afterGroup">
                            <p:stCondLst>
                              <p:cond delay="5000"/>
                            </p:stCondLst>
                            <p:childTnLst>
                              <p:par>
                                <p:cTn id="37" presetID="16" presetClass="entr" presetSubtype="26" fill="hold" grpId="0" nodeType="afterEffect">
                                  <p:stCondLst>
                                    <p:cond delay="0"/>
                                  </p:stCondLst>
                                  <p:childTnLst>
                                    <p:set>
                                      <p:cBhvr>
                                        <p:cTn id="38" dur="1" fill="hold">
                                          <p:stCondLst>
                                            <p:cond delay="0"/>
                                          </p:stCondLst>
                                        </p:cTn>
                                        <p:tgtEl>
                                          <p:spTgt spid="56336"/>
                                        </p:tgtEl>
                                        <p:attrNameLst>
                                          <p:attrName>style.visibility</p:attrName>
                                        </p:attrNameLst>
                                      </p:cBhvr>
                                      <p:to>
                                        <p:strVal val="visible"/>
                                      </p:to>
                                    </p:set>
                                    <p:animEffect transition="in" filter="barn(inHorizontal)">
                                      <p:cBhvr>
                                        <p:cTn id="39" dur="500"/>
                                        <p:tgtEl>
                                          <p:spTgt spid="56336"/>
                                        </p:tgtEl>
                                      </p:cBhvr>
                                    </p:animEffect>
                                  </p:childTnLst>
                                </p:cTn>
                              </p:par>
                            </p:childTnLst>
                          </p:cTn>
                        </p:par>
                        <p:par>
                          <p:cTn id="40" fill="hold" nodeType="afterGroup">
                            <p:stCondLst>
                              <p:cond delay="5500"/>
                            </p:stCondLst>
                            <p:childTnLst>
                              <p:par>
                                <p:cTn id="41" presetID="12" presetClass="entr" presetSubtype="4" fill="hold" grpId="0" nodeType="afterEffect">
                                  <p:stCondLst>
                                    <p:cond delay="0"/>
                                  </p:stCondLst>
                                  <p:childTnLst>
                                    <p:set>
                                      <p:cBhvr>
                                        <p:cTn id="42" dur="1" fill="hold">
                                          <p:stCondLst>
                                            <p:cond delay="0"/>
                                          </p:stCondLst>
                                        </p:cTn>
                                        <p:tgtEl>
                                          <p:spTgt spid="56334"/>
                                        </p:tgtEl>
                                        <p:attrNameLst>
                                          <p:attrName>style.visibility</p:attrName>
                                        </p:attrNameLst>
                                      </p:cBhvr>
                                      <p:to>
                                        <p:strVal val="visible"/>
                                      </p:to>
                                    </p:set>
                                    <p:animEffect transition="in" filter="slide(fromBottom)">
                                      <p:cBhvr>
                                        <p:cTn id="43" dur="500"/>
                                        <p:tgtEl>
                                          <p:spTgt spid="56334"/>
                                        </p:tgtEl>
                                      </p:cBhvr>
                                    </p:animEffect>
                                  </p:childTnLst>
                                </p:cTn>
                              </p:par>
                            </p:childTnLst>
                          </p:cTn>
                        </p:par>
                        <p:par>
                          <p:cTn id="44" fill="hold" nodeType="afterGroup">
                            <p:stCondLst>
                              <p:cond delay="6000"/>
                            </p:stCondLst>
                            <p:childTnLst>
                              <p:par>
                                <p:cTn id="45" presetID="17" presetClass="entr" presetSubtype="10" fill="hold" grpId="0" nodeType="afterEffect">
                                  <p:stCondLst>
                                    <p:cond delay="0"/>
                                  </p:stCondLst>
                                  <p:childTnLst>
                                    <p:set>
                                      <p:cBhvr>
                                        <p:cTn id="46" dur="1" fill="hold">
                                          <p:stCondLst>
                                            <p:cond delay="0"/>
                                          </p:stCondLst>
                                        </p:cTn>
                                        <p:tgtEl>
                                          <p:spTgt spid="56340"/>
                                        </p:tgtEl>
                                        <p:attrNameLst>
                                          <p:attrName>style.visibility</p:attrName>
                                        </p:attrNameLst>
                                      </p:cBhvr>
                                      <p:to>
                                        <p:strVal val="visible"/>
                                      </p:to>
                                    </p:set>
                                    <p:anim calcmode="lin" valueType="num">
                                      <p:cBhvr>
                                        <p:cTn id="47" dur="500" fill="hold"/>
                                        <p:tgtEl>
                                          <p:spTgt spid="56340"/>
                                        </p:tgtEl>
                                        <p:attrNameLst>
                                          <p:attrName>ppt_w</p:attrName>
                                        </p:attrNameLst>
                                      </p:cBhvr>
                                      <p:tavLst>
                                        <p:tav tm="0">
                                          <p:val>
                                            <p:fltVal val="0"/>
                                          </p:val>
                                        </p:tav>
                                        <p:tav tm="100000">
                                          <p:val>
                                            <p:strVal val="#ppt_w"/>
                                          </p:val>
                                        </p:tav>
                                      </p:tavLst>
                                    </p:anim>
                                    <p:anim calcmode="lin" valueType="num">
                                      <p:cBhvr>
                                        <p:cTn id="48" dur="500" fill="hold"/>
                                        <p:tgtEl>
                                          <p:spTgt spid="5634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2" grpId="0"/>
      <p:bldP spid="56324" grpId="0"/>
      <p:bldP spid="56326" grpId="0"/>
      <p:bldP spid="56327" grpId="0"/>
      <p:bldP spid="56330" grpId="0"/>
      <p:bldP spid="56332" grpId="0"/>
      <p:bldP spid="56334" grpId="0"/>
      <p:bldP spid="56335" grpId="0"/>
      <p:bldP spid="56336" grpId="0"/>
      <p:bldP spid="5634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220"/>
            <a:ext cx="9144001" cy="6854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lgn="ctr">
              <a:buNone/>
            </a:pPr>
            <a:r>
              <a:rPr lang="vi-VN" sz="2400" b="1">
                <a:solidFill>
                  <a:schemeClr val="bg1"/>
                </a:solidFill>
                <a:latin typeface="Times New Roman" panose="02020603050405020304" pitchFamily="18" charset="0"/>
                <a:cs typeface="Times New Roman" panose="02020603050405020304" pitchFamily="18" charset="0"/>
              </a:rPr>
              <a:t>Bài 2: NHỮNG NGUYÊN LÝ VÀ QUY LUẬT CƠ BẢN CỦA PHÉP BIỆN CHỨNG DUY VẬT (tt)</a:t>
            </a:r>
          </a:p>
        </p:txBody>
      </p:sp>
      <p:sp>
        <p:nvSpPr>
          <p:cNvPr id="21" name="Rounded Rectangle 50">
            <a:extLst>
              <a:ext uri="{FF2B5EF4-FFF2-40B4-BE49-F238E27FC236}">
                <a16:creationId xmlns:a16="http://schemas.microsoft.com/office/drawing/2014/main" id="{AB440124-0CDC-4237-83D8-7FB3AA0EA2EF}"/>
              </a:ext>
            </a:extLst>
          </p:cNvPr>
          <p:cNvSpPr/>
          <p:nvPr/>
        </p:nvSpPr>
        <p:spPr>
          <a:xfrm>
            <a:off x="1371600" y="1295400"/>
            <a:ext cx="5740732" cy="762000"/>
          </a:xfrm>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fontAlgn="auto">
              <a:spcBef>
                <a:spcPts val="0"/>
              </a:spcBef>
              <a:spcAft>
                <a:spcPts val="0"/>
              </a:spcAft>
              <a:defRPr/>
            </a:pPr>
            <a:r>
              <a:rPr lang="en-US" sz="2400" b="1" spc="50">
                <a:ln w="11430"/>
                <a:solidFill>
                  <a:srgbClr val="FFFF00"/>
                </a:solidFill>
                <a:latin typeface="Times New Roman" pitchFamily="18" charset="0"/>
                <a:cs typeface="Times New Roman" pitchFamily="18" charset="0"/>
              </a:rPr>
              <a:t>2.1. Những nguyên lý tổng quát</a:t>
            </a:r>
            <a:endParaRPr lang="en-US" sz="2400" b="1" spc="50" dirty="0">
              <a:ln w="11430"/>
              <a:solidFill>
                <a:srgbClr val="FFFF00"/>
              </a:solidFill>
              <a:latin typeface="Times New Roman" pitchFamily="18" charset="0"/>
              <a:cs typeface="Times New Roman" pitchFamily="18" charset="0"/>
            </a:endParaRPr>
          </a:p>
        </p:txBody>
      </p:sp>
      <p:grpSp>
        <p:nvGrpSpPr>
          <p:cNvPr id="22" name="Group 68">
            <a:extLst>
              <a:ext uri="{FF2B5EF4-FFF2-40B4-BE49-F238E27FC236}">
                <a16:creationId xmlns:a16="http://schemas.microsoft.com/office/drawing/2014/main" id="{22E8E42A-2FB3-4853-AA9E-44EC492FD079}"/>
              </a:ext>
            </a:extLst>
          </p:cNvPr>
          <p:cNvGrpSpPr>
            <a:grpSpLocks/>
          </p:cNvGrpSpPr>
          <p:nvPr/>
        </p:nvGrpSpPr>
        <p:grpSpPr bwMode="auto">
          <a:xfrm>
            <a:off x="104636" y="2662907"/>
            <a:ext cx="762000" cy="762000"/>
            <a:chOff x="1344" y="1584"/>
            <a:chExt cx="432" cy="432"/>
          </a:xfrm>
        </p:grpSpPr>
        <p:sp>
          <p:nvSpPr>
            <p:cNvPr id="23" name="AutoShape 54">
              <a:extLst>
                <a:ext uri="{FF2B5EF4-FFF2-40B4-BE49-F238E27FC236}">
                  <a16:creationId xmlns:a16="http://schemas.microsoft.com/office/drawing/2014/main" id="{2C9B2105-B952-440F-B6E1-8D153355CC9B}"/>
                </a:ext>
              </a:extLst>
            </p:cNvPr>
            <p:cNvSpPr>
              <a:spLocks noChangeArrowheads="1"/>
            </p:cNvSpPr>
            <p:nvPr/>
          </p:nvSpPr>
          <p:spPr bwMode="gray">
            <a:xfrm>
              <a:off x="1344" y="1584"/>
              <a:ext cx="432" cy="432"/>
            </a:xfrm>
            <a:prstGeom prst="diamond">
              <a:avLst/>
            </a:prstGeom>
            <a:solidFill>
              <a:schemeClr val="hlink"/>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2200">
                <a:solidFill>
                  <a:srgbClr val="C00000"/>
                </a:solidFill>
              </a:endParaRPr>
            </a:p>
          </p:txBody>
        </p:sp>
        <p:sp>
          <p:nvSpPr>
            <p:cNvPr id="24" name="Text Box 56">
              <a:extLst>
                <a:ext uri="{FF2B5EF4-FFF2-40B4-BE49-F238E27FC236}">
                  <a16:creationId xmlns:a16="http://schemas.microsoft.com/office/drawing/2014/main" id="{069689AB-CF66-4A8D-B4A2-F2ACA7252CFB}"/>
                </a:ext>
              </a:extLst>
            </p:cNvPr>
            <p:cNvSpPr txBox="1">
              <a:spLocks noChangeArrowheads="1"/>
            </p:cNvSpPr>
            <p:nvPr/>
          </p:nvSpPr>
          <p:spPr bwMode="gray">
            <a:xfrm>
              <a:off x="1357" y="1667"/>
              <a:ext cx="396" cy="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000" b="1">
                  <a:solidFill>
                    <a:srgbClr val="C00000"/>
                  </a:solidFill>
                  <a:latin typeface="Times New Roman" panose="02020603050405020304" pitchFamily="18" charset="0"/>
                  <a:cs typeface="Times New Roman" panose="02020603050405020304" pitchFamily="18" charset="0"/>
                </a:rPr>
                <a:t>2.1.1</a:t>
              </a:r>
            </a:p>
          </p:txBody>
        </p:sp>
      </p:grpSp>
      <p:sp>
        <p:nvSpPr>
          <p:cNvPr id="25" name="TextBox 57">
            <a:extLst>
              <a:ext uri="{FF2B5EF4-FFF2-40B4-BE49-F238E27FC236}">
                <a16:creationId xmlns:a16="http://schemas.microsoft.com/office/drawing/2014/main" id="{EC460300-6845-47F1-A057-81EAA712173A}"/>
              </a:ext>
            </a:extLst>
          </p:cNvPr>
          <p:cNvSpPr txBox="1">
            <a:spLocks noChangeArrowheads="1"/>
          </p:cNvSpPr>
          <p:nvPr/>
        </p:nvSpPr>
        <p:spPr bwMode="auto">
          <a:xfrm>
            <a:off x="1171436" y="2820070"/>
            <a:ext cx="7467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400" b="1" i="1">
                <a:latin typeface="Times New Roman" panose="02020603050405020304" pitchFamily="18" charset="0"/>
                <a:cs typeface="Times New Roman" panose="02020603050405020304" pitchFamily="18" charset="0"/>
              </a:rPr>
              <a:t>Nguyên lý về mối liên hệ phổ biến</a:t>
            </a:r>
          </a:p>
        </p:txBody>
      </p:sp>
      <p:grpSp>
        <p:nvGrpSpPr>
          <p:cNvPr id="26" name="Group 68">
            <a:extLst>
              <a:ext uri="{FF2B5EF4-FFF2-40B4-BE49-F238E27FC236}">
                <a16:creationId xmlns:a16="http://schemas.microsoft.com/office/drawing/2014/main" id="{AB1C6444-F3E8-400A-8910-A5167F5C91D2}"/>
              </a:ext>
            </a:extLst>
          </p:cNvPr>
          <p:cNvGrpSpPr>
            <a:grpSpLocks/>
          </p:cNvGrpSpPr>
          <p:nvPr/>
        </p:nvGrpSpPr>
        <p:grpSpPr bwMode="auto">
          <a:xfrm>
            <a:off x="85586" y="4074195"/>
            <a:ext cx="762000" cy="762000"/>
            <a:chOff x="1344" y="1584"/>
            <a:chExt cx="432" cy="432"/>
          </a:xfrm>
        </p:grpSpPr>
        <p:sp>
          <p:nvSpPr>
            <p:cNvPr id="27" name="AutoShape 54">
              <a:extLst>
                <a:ext uri="{FF2B5EF4-FFF2-40B4-BE49-F238E27FC236}">
                  <a16:creationId xmlns:a16="http://schemas.microsoft.com/office/drawing/2014/main" id="{AC7E8158-832E-4C8C-9621-E13FCA994376}"/>
                </a:ext>
              </a:extLst>
            </p:cNvPr>
            <p:cNvSpPr>
              <a:spLocks noChangeArrowheads="1"/>
            </p:cNvSpPr>
            <p:nvPr/>
          </p:nvSpPr>
          <p:spPr bwMode="gray">
            <a:xfrm>
              <a:off x="1344" y="1584"/>
              <a:ext cx="432" cy="432"/>
            </a:xfrm>
            <a:prstGeom prst="diamond">
              <a:avLst/>
            </a:prstGeom>
            <a:solidFill>
              <a:schemeClr val="hlink"/>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2200">
                <a:solidFill>
                  <a:srgbClr val="C00000"/>
                </a:solidFill>
              </a:endParaRPr>
            </a:p>
          </p:txBody>
        </p:sp>
        <p:sp>
          <p:nvSpPr>
            <p:cNvPr id="28" name="Text Box 56">
              <a:extLst>
                <a:ext uri="{FF2B5EF4-FFF2-40B4-BE49-F238E27FC236}">
                  <a16:creationId xmlns:a16="http://schemas.microsoft.com/office/drawing/2014/main" id="{E1011DDA-EF26-4057-9794-58F0E5A3152F}"/>
                </a:ext>
              </a:extLst>
            </p:cNvPr>
            <p:cNvSpPr txBox="1">
              <a:spLocks noChangeArrowheads="1"/>
            </p:cNvSpPr>
            <p:nvPr/>
          </p:nvSpPr>
          <p:spPr bwMode="gray">
            <a:xfrm>
              <a:off x="1344" y="1658"/>
              <a:ext cx="396" cy="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000" b="1">
                  <a:solidFill>
                    <a:srgbClr val="C00000"/>
                  </a:solidFill>
                  <a:latin typeface="Times New Roman" panose="02020603050405020304" pitchFamily="18" charset="0"/>
                  <a:cs typeface="Times New Roman" panose="02020603050405020304" pitchFamily="18" charset="0"/>
                </a:rPr>
                <a:t>2.1.2</a:t>
              </a:r>
            </a:p>
          </p:txBody>
        </p:sp>
      </p:grpSp>
      <p:sp>
        <p:nvSpPr>
          <p:cNvPr id="29" name="TextBox 57">
            <a:extLst>
              <a:ext uri="{FF2B5EF4-FFF2-40B4-BE49-F238E27FC236}">
                <a16:creationId xmlns:a16="http://schemas.microsoft.com/office/drawing/2014/main" id="{13B97BB3-4745-4219-ACCB-DB81EC583ECB}"/>
              </a:ext>
            </a:extLst>
          </p:cNvPr>
          <p:cNvSpPr txBox="1">
            <a:spLocks noChangeArrowheads="1"/>
          </p:cNvSpPr>
          <p:nvPr/>
        </p:nvSpPr>
        <p:spPr bwMode="auto">
          <a:xfrm>
            <a:off x="1323836" y="4105945"/>
            <a:ext cx="7467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400" b="1" i="1">
                <a:latin typeface="Times New Roman" panose="02020603050405020304" pitchFamily="18" charset="0"/>
                <a:cs typeface="Times New Roman" panose="02020603050405020304" pitchFamily="18" charset="0"/>
              </a:rPr>
              <a:t>Nguyên lý về sự phát triển</a:t>
            </a:r>
          </a:p>
        </p:txBody>
      </p:sp>
    </p:spTree>
    <p:extLst>
      <p:ext uri="{BB962C8B-B14F-4D97-AF65-F5344CB8AC3E}">
        <p14:creationId xmlns:p14="http://schemas.microsoft.com/office/powerpoint/2010/main" val="74360132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220"/>
            <a:ext cx="9144001" cy="6854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lgn="ctr">
              <a:buNone/>
            </a:pPr>
            <a:r>
              <a:rPr lang="vi-VN" sz="2400" b="1">
                <a:solidFill>
                  <a:schemeClr val="bg1"/>
                </a:solidFill>
                <a:latin typeface="Times New Roman" panose="02020603050405020304" pitchFamily="18" charset="0"/>
                <a:cs typeface="Times New Roman" panose="02020603050405020304" pitchFamily="18" charset="0"/>
              </a:rPr>
              <a:t>Bài 2: NHỮNG NGUYÊN LÝ VÀ QUY LUẬT CƠ BẢN CỦA PHÉP BIỆN CHỨNG DUY VẬT (tt)</a:t>
            </a:r>
          </a:p>
        </p:txBody>
      </p:sp>
      <p:sp>
        <p:nvSpPr>
          <p:cNvPr id="4" name="Rectangle 2">
            <a:extLst>
              <a:ext uri="{FF2B5EF4-FFF2-40B4-BE49-F238E27FC236}">
                <a16:creationId xmlns:a16="http://schemas.microsoft.com/office/drawing/2014/main" id="{C8128B10-0B6D-4A21-BD46-158F8B79F107}"/>
              </a:ext>
            </a:extLst>
          </p:cNvPr>
          <p:cNvSpPr>
            <a:spLocks noChangeArrowheads="1"/>
          </p:cNvSpPr>
          <p:nvPr/>
        </p:nvSpPr>
        <p:spPr bwMode="auto">
          <a:xfrm>
            <a:off x="1143000" y="2133600"/>
            <a:ext cx="5791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marL="400050" indent="-40005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400" b="1">
                <a:solidFill>
                  <a:srgbClr val="002060"/>
                </a:solidFill>
                <a:latin typeface="Times New Roman" panose="02020603050405020304" pitchFamily="18" charset="0"/>
                <a:cs typeface="Times New Roman" panose="02020603050405020304" pitchFamily="18" charset="0"/>
              </a:rPr>
              <a:t>+</a:t>
            </a:r>
            <a:r>
              <a:rPr lang="en-US" altLang="en-US" sz="2400">
                <a:solidFill>
                  <a:srgbClr val="002060"/>
                </a:solidFill>
                <a:latin typeface="Times New Roman" panose="02020603050405020304" pitchFamily="18" charset="0"/>
                <a:cs typeface="Times New Roman" panose="02020603050405020304" pitchFamily="18" charset="0"/>
              </a:rPr>
              <a:t>  Kiến thức: Sinh viên nắm được</a:t>
            </a:r>
          </a:p>
        </p:txBody>
      </p:sp>
      <p:sp>
        <p:nvSpPr>
          <p:cNvPr id="5" name="Rectangle 4">
            <a:extLst>
              <a:ext uri="{FF2B5EF4-FFF2-40B4-BE49-F238E27FC236}">
                <a16:creationId xmlns:a16="http://schemas.microsoft.com/office/drawing/2014/main" id="{4B35F215-4910-4459-89AB-FBF1598ECF36}"/>
              </a:ext>
            </a:extLst>
          </p:cNvPr>
          <p:cNvSpPr>
            <a:spLocks noChangeArrowheads="1"/>
          </p:cNvSpPr>
          <p:nvPr/>
        </p:nvSpPr>
        <p:spPr bwMode="auto">
          <a:xfrm>
            <a:off x="1538288" y="3686175"/>
            <a:ext cx="68580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marL="347663" indent="-347663">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400" i="1">
                <a:solidFill>
                  <a:srgbClr val="002060"/>
                </a:solidFill>
                <a:cs typeface="Arial" panose="020B0604020202020204" pitchFamily="34" charset="0"/>
              </a:rPr>
              <a:t>- </a:t>
            </a:r>
            <a:r>
              <a:rPr lang="en-US" altLang="en-US" sz="2400" i="1">
                <a:solidFill>
                  <a:srgbClr val="002060"/>
                </a:solidFill>
                <a:latin typeface="Times New Roman" panose="02020603050405020304" pitchFamily="18" charset="0"/>
                <a:cs typeface="Times New Roman" panose="02020603050405020304" pitchFamily="18" charset="0"/>
              </a:rPr>
              <a:t>Ý nghĩa rút ra từ nguyên lý</a:t>
            </a:r>
            <a:endParaRPr lang="en-US" altLang="en-US" sz="2400">
              <a:solidFill>
                <a:srgbClr val="002060"/>
              </a:solidFill>
              <a:latin typeface="Times New Roman" panose="02020603050405020304" pitchFamily="18" charset="0"/>
              <a:cs typeface="Times New Roman" panose="02020603050405020304" pitchFamily="18" charset="0"/>
            </a:endParaRPr>
          </a:p>
        </p:txBody>
      </p:sp>
      <p:sp>
        <p:nvSpPr>
          <p:cNvPr id="6" name="Rectangle 12">
            <a:extLst>
              <a:ext uri="{FF2B5EF4-FFF2-40B4-BE49-F238E27FC236}">
                <a16:creationId xmlns:a16="http://schemas.microsoft.com/office/drawing/2014/main" id="{5E54DAD7-D51D-4EDF-BF3F-C56F3FD41764}"/>
              </a:ext>
            </a:extLst>
          </p:cNvPr>
          <p:cNvSpPr>
            <a:spLocks noChangeArrowheads="1"/>
          </p:cNvSpPr>
          <p:nvPr/>
        </p:nvSpPr>
        <p:spPr bwMode="auto">
          <a:xfrm>
            <a:off x="2309813" y="1303338"/>
            <a:ext cx="4391025" cy="52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800" b="1" i="1">
                <a:solidFill>
                  <a:srgbClr val="002060"/>
                </a:solidFill>
                <a:latin typeface="Times New Roman" panose="02020603050405020304" pitchFamily="18" charset="0"/>
                <a:cs typeface="Times New Roman" panose="02020603050405020304" pitchFamily="18" charset="0"/>
              </a:rPr>
              <a:t>MỤC ĐÍCH CỦA BÀI HỌC</a:t>
            </a:r>
          </a:p>
        </p:txBody>
      </p:sp>
      <p:sp>
        <p:nvSpPr>
          <p:cNvPr id="8" name="Rectangle 15">
            <a:extLst>
              <a:ext uri="{FF2B5EF4-FFF2-40B4-BE49-F238E27FC236}">
                <a16:creationId xmlns:a16="http://schemas.microsoft.com/office/drawing/2014/main" id="{0CB9D6E7-D7B5-49BE-AD96-005D4814D904}"/>
              </a:ext>
            </a:extLst>
          </p:cNvPr>
          <p:cNvSpPr>
            <a:spLocks noChangeArrowheads="1"/>
          </p:cNvSpPr>
          <p:nvPr/>
        </p:nvSpPr>
        <p:spPr bwMode="auto">
          <a:xfrm>
            <a:off x="1524000" y="2778125"/>
            <a:ext cx="5867400" cy="831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marL="342900" indent="-342900">
              <a:spcBef>
                <a:spcPct val="20000"/>
              </a:spcBef>
              <a:buChar char="•"/>
              <a:tabLst>
                <a:tab pos="485775" algn="l"/>
                <a:tab pos="588963" algn="l"/>
              </a:tabLst>
              <a:defRPr sz="3200">
                <a:solidFill>
                  <a:schemeClr val="tx1"/>
                </a:solidFill>
                <a:latin typeface="Arial" panose="020B0604020202020204" pitchFamily="34" charset="0"/>
              </a:defRPr>
            </a:lvl1pPr>
            <a:lvl2pPr marL="742950" indent="-285750">
              <a:spcBef>
                <a:spcPct val="20000"/>
              </a:spcBef>
              <a:buChar char="–"/>
              <a:tabLst>
                <a:tab pos="485775" algn="l"/>
                <a:tab pos="588963" algn="l"/>
              </a:tabLst>
              <a:defRPr sz="2800">
                <a:solidFill>
                  <a:schemeClr val="tx1"/>
                </a:solidFill>
                <a:latin typeface="Arial" panose="020B0604020202020204" pitchFamily="34" charset="0"/>
              </a:defRPr>
            </a:lvl2pPr>
            <a:lvl3pPr marL="1143000" indent="-228600">
              <a:spcBef>
                <a:spcPct val="20000"/>
              </a:spcBef>
              <a:buChar char="•"/>
              <a:tabLst>
                <a:tab pos="485775" algn="l"/>
                <a:tab pos="588963" algn="l"/>
              </a:tabLst>
              <a:defRPr sz="2400">
                <a:solidFill>
                  <a:schemeClr val="tx1"/>
                </a:solidFill>
                <a:latin typeface="Arial" panose="020B0604020202020204" pitchFamily="34" charset="0"/>
              </a:defRPr>
            </a:lvl3pPr>
            <a:lvl4pPr marL="1600200" indent="-228600">
              <a:spcBef>
                <a:spcPct val="20000"/>
              </a:spcBef>
              <a:buChar char="–"/>
              <a:tabLst>
                <a:tab pos="485775" algn="l"/>
                <a:tab pos="588963" algn="l"/>
              </a:tabLst>
              <a:defRPr sz="2000">
                <a:solidFill>
                  <a:schemeClr val="tx1"/>
                </a:solidFill>
                <a:latin typeface="Arial" panose="020B0604020202020204" pitchFamily="34" charset="0"/>
              </a:defRPr>
            </a:lvl4pPr>
            <a:lvl5pPr marL="2057400" indent="-228600">
              <a:spcBef>
                <a:spcPct val="20000"/>
              </a:spcBef>
              <a:buChar char="»"/>
              <a:tabLst>
                <a:tab pos="485775" algn="l"/>
                <a:tab pos="588963"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485775" algn="l"/>
                <a:tab pos="588963"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485775" algn="l"/>
                <a:tab pos="588963"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485775" algn="l"/>
                <a:tab pos="588963"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485775" algn="l"/>
                <a:tab pos="588963" algn="l"/>
              </a:tabLst>
              <a:defRPr sz="2000">
                <a:solidFill>
                  <a:schemeClr val="tx1"/>
                </a:solidFill>
                <a:latin typeface="Arial" panose="020B0604020202020204" pitchFamily="34" charset="0"/>
              </a:defRPr>
            </a:lvl9pPr>
          </a:lstStyle>
          <a:p>
            <a:pPr eaLnBrk="1" hangingPunct="1">
              <a:spcBef>
                <a:spcPct val="0"/>
              </a:spcBef>
              <a:buFontTx/>
              <a:buChar char="-"/>
            </a:pPr>
            <a:r>
              <a:rPr lang="en-US" altLang="en-US" sz="2400" i="1">
                <a:solidFill>
                  <a:srgbClr val="002060"/>
                </a:solidFill>
                <a:latin typeface="Times New Roman" panose="02020603050405020304" pitchFamily="18" charset="0"/>
                <a:cs typeface="Times New Roman" panose="02020603050405020304" pitchFamily="18" charset="0"/>
              </a:rPr>
              <a:t>Nội dung cơ bản của nguyên lý về mối liên hệ phổ biến</a:t>
            </a:r>
          </a:p>
        </p:txBody>
      </p:sp>
      <p:sp>
        <p:nvSpPr>
          <p:cNvPr id="9" name="Rectangle 18">
            <a:extLst>
              <a:ext uri="{FF2B5EF4-FFF2-40B4-BE49-F238E27FC236}">
                <a16:creationId xmlns:a16="http://schemas.microsoft.com/office/drawing/2014/main" id="{3EB09CEF-CA50-4550-947A-A4E0B6068EBD}"/>
              </a:ext>
            </a:extLst>
          </p:cNvPr>
          <p:cNvSpPr>
            <a:spLocks noChangeArrowheads="1"/>
          </p:cNvSpPr>
          <p:nvPr/>
        </p:nvSpPr>
        <p:spPr bwMode="auto">
          <a:xfrm>
            <a:off x="1538288" y="4706938"/>
            <a:ext cx="6172200" cy="1201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342900" indent="-342900" eaLnBrk="1" hangingPunct="1">
              <a:spcBef>
                <a:spcPct val="0"/>
              </a:spcBef>
              <a:buFontTx/>
              <a:buChar char="-"/>
              <a:defRPr/>
            </a:pPr>
            <a:r>
              <a:rPr lang="en-US" altLang="en-US" sz="2400" i="1" dirty="0" err="1">
                <a:solidFill>
                  <a:srgbClr val="002060"/>
                </a:solidFill>
                <a:latin typeface="Times New Roman" pitchFamily="18" charset="0"/>
                <a:cs typeface="Times New Roman" pitchFamily="18" charset="0"/>
              </a:rPr>
              <a:t>Vận</a:t>
            </a:r>
            <a:r>
              <a:rPr lang="en-US" altLang="en-US" sz="2400" i="1" dirty="0">
                <a:solidFill>
                  <a:srgbClr val="002060"/>
                </a:solidFill>
                <a:latin typeface="Times New Roman" pitchFamily="18" charset="0"/>
                <a:cs typeface="Times New Roman" pitchFamily="18" charset="0"/>
              </a:rPr>
              <a:t> </a:t>
            </a:r>
            <a:r>
              <a:rPr lang="en-US" altLang="en-US" sz="2400" i="1" dirty="0" err="1">
                <a:solidFill>
                  <a:srgbClr val="002060"/>
                </a:solidFill>
                <a:latin typeface="Times New Roman" pitchFamily="18" charset="0"/>
                <a:cs typeface="Times New Roman" pitchFamily="18" charset="0"/>
              </a:rPr>
              <a:t>dụng</a:t>
            </a:r>
            <a:r>
              <a:rPr lang="en-US" altLang="en-US" sz="2400" i="1" dirty="0">
                <a:solidFill>
                  <a:srgbClr val="002060"/>
                </a:solidFill>
                <a:latin typeface="Times New Roman" pitchFamily="18" charset="0"/>
                <a:cs typeface="Times New Roman" pitchFamily="18" charset="0"/>
              </a:rPr>
              <a:t> </a:t>
            </a:r>
            <a:r>
              <a:rPr lang="en-US" altLang="en-US" sz="2400" i="1" dirty="0" err="1">
                <a:solidFill>
                  <a:srgbClr val="002060"/>
                </a:solidFill>
                <a:latin typeface="Times New Roman" pitchFamily="18" charset="0"/>
                <a:cs typeface="Times New Roman" pitchFamily="18" charset="0"/>
              </a:rPr>
              <a:t>nguyên</a:t>
            </a:r>
            <a:r>
              <a:rPr lang="en-US" altLang="en-US" sz="2400" i="1" dirty="0">
                <a:solidFill>
                  <a:srgbClr val="002060"/>
                </a:solidFill>
                <a:latin typeface="Times New Roman" pitchFamily="18" charset="0"/>
                <a:cs typeface="Times New Roman" pitchFamily="18" charset="0"/>
              </a:rPr>
              <a:t> </a:t>
            </a:r>
            <a:r>
              <a:rPr lang="en-US" altLang="en-US" sz="2400" i="1" dirty="0" err="1">
                <a:solidFill>
                  <a:srgbClr val="002060"/>
                </a:solidFill>
                <a:latin typeface="Times New Roman" pitchFamily="18" charset="0"/>
                <a:cs typeface="Times New Roman" pitchFamily="18" charset="0"/>
              </a:rPr>
              <a:t>lý</a:t>
            </a:r>
            <a:r>
              <a:rPr lang="en-US" altLang="en-US" sz="2400" i="1" dirty="0">
                <a:solidFill>
                  <a:srgbClr val="002060"/>
                </a:solidFill>
                <a:latin typeface="Times New Roman" pitchFamily="18" charset="0"/>
                <a:cs typeface="Times New Roman" pitchFamily="18" charset="0"/>
              </a:rPr>
              <a:t> </a:t>
            </a:r>
            <a:r>
              <a:rPr lang="en-US" altLang="en-US" sz="2400" i="1" dirty="0" err="1">
                <a:solidFill>
                  <a:srgbClr val="002060"/>
                </a:solidFill>
                <a:latin typeface="Times New Roman" pitchFamily="18" charset="0"/>
                <a:cs typeface="Times New Roman" pitchFamily="18" charset="0"/>
              </a:rPr>
              <a:t>để</a:t>
            </a:r>
            <a:r>
              <a:rPr lang="en-US" altLang="en-US" sz="2400" i="1" dirty="0">
                <a:solidFill>
                  <a:srgbClr val="002060"/>
                </a:solidFill>
                <a:latin typeface="Times New Roman" pitchFamily="18" charset="0"/>
                <a:cs typeface="Times New Roman" pitchFamily="18" charset="0"/>
              </a:rPr>
              <a:t> </a:t>
            </a:r>
            <a:r>
              <a:rPr lang="en-US" altLang="en-US" sz="2400" i="1" dirty="0" err="1">
                <a:solidFill>
                  <a:srgbClr val="002060"/>
                </a:solidFill>
                <a:latin typeface="Times New Roman" pitchFamily="18" charset="0"/>
                <a:cs typeface="Times New Roman" pitchFamily="18" charset="0"/>
              </a:rPr>
              <a:t>giải</a:t>
            </a:r>
            <a:r>
              <a:rPr lang="en-US" altLang="en-US" sz="2400" i="1" dirty="0">
                <a:solidFill>
                  <a:srgbClr val="002060"/>
                </a:solidFill>
                <a:latin typeface="Times New Roman" pitchFamily="18" charset="0"/>
                <a:cs typeface="Times New Roman" pitchFamily="18" charset="0"/>
              </a:rPr>
              <a:t> </a:t>
            </a:r>
            <a:r>
              <a:rPr lang="en-US" altLang="en-US" sz="2400" i="1" dirty="0" err="1">
                <a:solidFill>
                  <a:srgbClr val="002060"/>
                </a:solidFill>
                <a:latin typeface="Times New Roman" pitchFamily="18" charset="0"/>
                <a:cs typeface="Times New Roman" pitchFamily="18" charset="0"/>
              </a:rPr>
              <a:t>quyết</a:t>
            </a:r>
            <a:r>
              <a:rPr lang="en-US" altLang="en-US" sz="2400" i="1" dirty="0">
                <a:solidFill>
                  <a:srgbClr val="002060"/>
                </a:solidFill>
                <a:latin typeface="Times New Roman" pitchFamily="18" charset="0"/>
                <a:cs typeface="Times New Roman" pitchFamily="18" charset="0"/>
              </a:rPr>
              <a:t> </a:t>
            </a:r>
            <a:r>
              <a:rPr lang="en-US" altLang="en-US" sz="2400" i="1" dirty="0" err="1">
                <a:solidFill>
                  <a:srgbClr val="002060"/>
                </a:solidFill>
                <a:latin typeface="Times New Roman" pitchFamily="18" charset="0"/>
                <a:cs typeface="Times New Roman" pitchFamily="18" charset="0"/>
              </a:rPr>
              <a:t>những</a:t>
            </a:r>
            <a:r>
              <a:rPr lang="en-US" altLang="en-US" sz="2400" i="1" dirty="0">
                <a:solidFill>
                  <a:srgbClr val="002060"/>
                </a:solidFill>
                <a:latin typeface="Times New Roman" pitchFamily="18" charset="0"/>
                <a:cs typeface="Times New Roman" pitchFamily="18" charset="0"/>
              </a:rPr>
              <a:t> </a:t>
            </a:r>
            <a:r>
              <a:rPr lang="en-US" altLang="en-US" sz="2400" i="1" dirty="0" err="1">
                <a:solidFill>
                  <a:srgbClr val="002060"/>
                </a:solidFill>
                <a:latin typeface="Times New Roman" pitchFamily="18" charset="0"/>
                <a:cs typeface="Times New Roman" pitchFamily="18" charset="0"/>
              </a:rPr>
              <a:t>vấn</a:t>
            </a:r>
            <a:r>
              <a:rPr lang="en-US" altLang="en-US" sz="2400" i="1" dirty="0">
                <a:solidFill>
                  <a:srgbClr val="002060"/>
                </a:solidFill>
                <a:latin typeface="Times New Roman" pitchFamily="18" charset="0"/>
                <a:cs typeface="Times New Roman" pitchFamily="18" charset="0"/>
              </a:rPr>
              <a:t> </a:t>
            </a:r>
            <a:r>
              <a:rPr lang="en-US" altLang="en-US" sz="2400" i="1" dirty="0" err="1">
                <a:solidFill>
                  <a:srgbClr val="002060"/>
                </a:solidFill>
                <a:latin typeface="Times New Roman" pitchFamily="18" charset="0"/>
                <a:cs typeface="Times New Roman" pitchFamily="18" charset="0"/>
              </a:rPr>
              <a:t>đề</a:t>
            </a:r>
            <a:r>
              <a:rPr lang="en-US" altLang="en-US" sz="2400" i="1" dirty="0">
                <a:solidFill>
                  <a:srgbClr val="002060"/>
                </a:solidFill>
                <a:latin typeface="Times New Roman" pitchFamily="18" charset="0"/>
                <a:cs typeface="Times New Roman" pitchFamily="18" charset="0"/>
              </a:rPr>
              <a:t> </a:t>
            </a:r>
            <a:r>
              <a:rPr lang="en-US" altLang="en-US" sz="2400" i="1" dirty="0" err="1">
                <a:solidFill>
                  <a:srgbClr val="002060"/>
                </a:solidFill>
                <a:latin typeface="Times New Roman" pitchFamily="18" charset="0"/>
                <a:cs typeface="Times New Roman" pitchFamily="18" charset="0"/>
              </a:rPr>
              <a:t>thực</a:t>
            </a:r>
            <a:r>
              <a:rPr lang="en-US" altLang="en-US" sz="2400" i="1" dirty="0">
                <a:solidFill>
                  <a:srgbClr val="002060"/>
                </a:solidFill>
                <a:latin typeface="Times New Roman" pitchFamily="18" charset="0"/>
                <a:cs typeface="Times New Roman" pitchFamily="18" charset="0"/>
              </a:rPr>
              <a:t> </a:t>
            </a:r>
            <a:r>
              <a:rPr lang="en-US" altLang="en-US" sz="2400" i="1" dirty="0" err="1">
                <a:solidFill>
                  <a:srgbClr val="002060"/>
                </a:solidFill>
                <a:latin typeface="Times New Roman" pitchFamily="18" charset="0"/>
                <a:cs typeface="Times New Roman" pitchFamily="18" charset="0"/>
              </a:rPr>
              <a:t>tiễn</a:t>
            </a:r>
            <a:r>
              <a:rPr lang="en-US" altLang="en-US" sz="2400" i="1" dirty="0">
                <a:solidFill>
                  <a:srgbClr val="002060"/>
                </a:solidFill>
                <a:latin typeface="Times New Roman" pitchFamily="18" charset="0"/>
                <a:cs typeface="Times New Roman" pitchFamily="18" charset="0"/>
              </a:rPr>
              <a:t> </a:t>
            </a:r>
            <a:r>
              <a:rPr lang="en-US" altLang="en-US" sz="2400" i="1" dirty="0" err="1">
                <a:solidFill>
                  <a:srgbClr val="002060"/>
                </a:solidFill>
                <a:latin typeface="Times New Roman" pitchFamily="18" charset="0"/>
                <a:cs typeface="Times New Roman" pitchFamily="18" charset="0"/>
              </a:rPr>
              <a:t>cuộc</a:t>
            </a:r>
            <a:r>
              <a:rPr lang="en-US" altLang="en-US" sz="2400" i="1" dirty="0">
                <a:solidFill>
                  <a:srgbClr val="002060"/>
                </a:solidFill>
                <a:latin typeface="Times New Roman" pitchFamily="18" charset="0"/>
                <a:cs typeface="Times New Roman" pitchFamily="18" charset="0"/>
              </a:rPr>
              <a:t> </a:t>
            </a:r>
            <a:r>
              <a:rPr lang="en-US" altLang="en-US" sz="2400" i="1" dirty="0" err="1">
                <a:solidFill>
                  <a:srgbClr val="002060"/>
                </a:solidFill>
                <a:latin typeface="Times New Roman" pitchFamily="18" charset="0"/>
                <a:cs typeface="Times New Roman" pitchFamily="18" charset="0"/>
              </a:rPr>
              <a:t>sống</a:t>
            </a:r>
            <a:r>
              <a:rPr lang="en-US" altLang="en-US" sz="2400" i="1" dirty="0">
                <a:solidFill>
                  <a:srgbClr val="002060"/>
                </a:solidFill>
                <a:latin typeface="Times New Roman" pitchFamily="18" charset="0"/>
                <a:cs typeface="Times New Roman" pitchFamily="18" charset="0"/>
              </a:rPr>
              <a:t> </a:t>
            </a:r>
            <a:r>
              <a:rPr lang="en-US" altLang="en-US" sz="2400" i="1" dirty="0" err="1">
                <a:solidFill>
                  <a:srgbClr val="002060"/>
                </a:solidFill>
                <a:latin typeface="Times New Roman" pitchFamily="18" charset="0"/>
                <a:cs typeface="Times New Roman" pitchFamily="18" charset="0"/>
              </a:rPr>
              <a:t>đặt</a:t>
            </a:r>
            <a:r>
              <a:rPr lang="en-US" altLang="en-US" sz="2400" i="1" dirty="0">
                <a:solidFill>
                  <a:srgbClr val="002060"/>
                </a:solidFill>
                <a:latin typeface="Times New Roman" pitchFamily="18" charset="0"/>
                <a:cs typeface="Times New Roman" pitchFamily="18" charset="0"/>
              </a:rPr>
              <a:t> </a:t>
            </a:r>
            <a:r>
              <a:rPr lang="en-US" altLang="en-US" sz="2400" i="1" dirty="0" err="1">
                <a:solidFill>
                  <a:srgbClr val="002060"/>
                </a:solidFill>
                <a:latin typeface="Times New Roman" pitchFamily="18" charset="0"/>
                <a:cs typeface="Times New Roman" pitchFamily="18" charset="0"/>
              </a:rPr>
              <a:t>ra.</a:t>
            </a:r>
            <a:endParaRPr lang="en-US" altLang="en-US" sz="2400" i="1" dirty="0">
              <a:solidFill>
                <a:srgbClr val="002060"/>
              </a:solidFill>
              <a:latin typeface="Times New Roman" pitchFamily="18" charset="0"/>
              <a:cs typeface="Times New Roman" pitchFamily="18" charset="0"/>
            </a:endParaRPr>
          </a:p>
          <a:p>
            <a:pPr eaLnBrk="1" hangingPunct="1">
              <a:spcBef>
                <a:spcPct val="0"/>
              </a:spcBef>
              <a:buFontTx/>
              <a:buNone/>
              <a:defRPr/>
            </a:pPr>
            <a:r>
              <a:rPr lang="en-US" altLang="en-US" sz="2400" i="1" dirty="0">
                <a:solidFill>
                  <a:srgbClr val="002060"/>
                </a:solidFill>
                <a:latin typeface="Times New Roman" pitchFamily="18" charset="0"/>
                <a:cs typeface="Times New Roman" pitchFamily="18" charset="0"/>
              </a:rPr>
              <a:t>  - </a:t>
            </a:r>
            <a:r>
              <a:rPr lang="en-US" altLang="en-US" sz="2400" i="1" dirty="0" err="1">
                <a:solidFill>
                  <a:srgbClr val="002060"/>
                </a:solidFill>
                <a:latin typeface="Times New Roman" pitchFamily="18" charset="0"/>
                <a:cs typeface="Times New Roman" pitchFamily="18" charset="0"/>
              </a:rPr>
              <a:t>Xây</a:t>
            </a:r>
            <a:r>
              <a:rPr lang="en-US" altLang="en-US" sz="2400" i="1" dirty="0">
                <a:solidFill>
                  <a:srgbClr val="002060"/>
                </a:solidFill>
                <a:latin typeface="Times New Roman" pitchFamily="18" charset="0"/>
                <a:cs typeface="Times New Roman" pitchFamily="18" charset="0"/>
              </a:rPr>
              <a:t> </a:t>
            </a:r>
            <a:r>
              <a:rPr lang="en-US" altLang="en-US" sz="2400" i="1" dirty="0" err="1">
                <a:solidFill>
                  <a:srgbClr val="002060"/>
                </a:solidFill>
                <a:latin typeface="Times New Roman" pitchFamily="18" charset="0"/>
                <a:cs typeface="Times New Roman" pitchFamily="18" charset="0"/>
              </a:rPr>
              <a:t>dựng</a:t>
            </a:r>
            <a:r>
              <a:rPr lang="en-US" altLang="en-US" sz="2400" i="1" dirty="0">
                <a:solidFill>
                  <a:srgbClr val="002060"/>
                </a:solidFill>
                <a:latin typeface="Times New Roman" pitchFamily="18" charset="0"/>
                <a:cs typeface="Times New Roman" pitchFamily="18" charset="0"/>
              </a:rPr>
              <a:t> </a:t>
            </a:r>
            <a:r>
              <a:rPr lang="en-US" altLang="en-US" sz="2400" i="1" dirty="0" err="1">
                <a:solidFill>
                  <a:srgbClr val="002060"/>
                </a:solidFill>
                <a:latin typeface="Times New Roman" pitchFamily="18" charset="0"/>
                <a:cs typeface="Times New Roman" pitchFamily="18" charset="0"/>
              </a:rPr>
              <a:t>thái</a:t>
            </a:r>
            <a:r>
              <a:rPr lang="en-US" altLang="en-US" sz="2400" i="1" dirty="0">
                <a:solidFill>
                  <a:srgbClr val="002060"/>
                </a:solidFill>
                <a:latin typeface="Times New Roman" pitchFamily="18" charset="0"/>
                <a:cs typeface="Times New Roman" pitchFamily="18" charset="0"/>
              </a:rPr>
              <a:t> </a:t>
            </a:r>
            <a:r>
              <a:rPr lang="en-US" altLang="en-US" sz="2400" i="1" dirty="0" err="1">
                <a:solidFill>
                  <a:srgbClr val="002060"/>
                </a:solidFill>
                <a:latin typeface="Times New Roman" pitchFamily="18" charset="0"/>
                <a:cs typeface="Times New Roman" pitchFamily="18" charset="0"/>
              </a:rPr>
              <a:t>độ</a:t>
            </a:r>
            <a:r>
              <a:rPr lang="en-US" altLang="en-US" sz="2400" i="1" dirty="0">
                <a:solidFill>
                  <a:srgbClr val="002060"/>
                </a:solidFill>
                <a:latin typeface="Times New Roman" pitchFamily="18" charset="0"/>
                <a:cs typeface="Times New Roman" pitchFamily="18" charset="0"/>
              </a:rPr>
              <a:t> </a:t>
            </a:r>
            <a:r>
              <a:rPr lang="en-US" altLang="en-US" sz="2400" i="1" dirty="0" err="1">
                <a:solidFill>
                  <a:srgbClr val="002060"/>
                </a:solidFill>
                <a:latin typeface="Times New Roman" pitchFamily="18" charset="0"/>
                <a:cs typeface="Times New Roman" pitchFamily="18" charset="0"/>
              </a:rPr>
              <a:t>sống</a:t>
            </a:r>
            <a:r>
              <a:rPr lang="en-US" altLang="en-US" sz="2400" i="1" dirty="0">
                <a:solidFill>
                  <a:srgbClr val="002060"/>
                </a:solidFill>
                <a:latin typeface="Times New Roman" pitchFamily="18" charset="0"/>
                <a:cs typeface="Times New Roman" pitchFamily="18" charset="0"/>
              </a:rPr>
              <a:t> </a:t>
            </a:r>
            <a:r>
              <a:rPr lang="en-US" altLang="en-US" sz="2400" i="1" dirty="0" err="1">
                <a:solidFill>
                  <a:srgbClr val="002060"/>
                </a:solidFill>
                <a:latin typeface="Times New Roman" pitchFamily="18" charset="0"/>
                <a:cs typeface="Times New Roman" pitchFamily="18" charset="0"/>
              </a:rPr>
              <a:t>tích</a:t>
            </a:r>
            <a:r>
              <a:rPr lang="en-US" altLang="en-US" sz="2400" i="1" dirty="0">
                <a:solidFill>
                  <a:srgbClr val="002060"/>
                </a:solidFill>
                <a:latin typeface="Times New Roman" pitchFamily="18" charset="0"/>
                <a:cs typeface="Times New Roman" pitchFamily="18" charset="0"/>
              </a:rPr>
              <a:t> </a:t>
            </a:r>
            <a:r>
              <a:rPr lang="en-US" altLang="en-US" sz="2400" i="1" dirty="0" err="1">
                <a:solidFill>
                  <a:srgbClr val="002060"/>
                </a:solidFill>
                <a:latin typeface="Times New Roman" pitchFamily="18" charset="0"/>
                <a:cs typeface="Times New Roman" pitchFamily="18" charset="0"/>
              </a:rPr>
              <a:t>cực</a:t>
            </a:r>
            <a:r>
              <a:rPr lang="en-US" altLang="en-US" sz="2400" i="1" dirty="0">
                <a:solidFill>
                  <a:srgbClr val="002060"/>
                </a:solidFill>
                <a:latin typeface="Times New Roman" pitchFamily="18" charset="0"/>
                <a:cs typeface="Times New Roman" pitchFamily="18" charset="0"/>
              </a:rPr>
              <a:t> </a:t>
            </a:r>
            <a:r>
              <a:rPr lang="en-US" altLang="en-US" sz="2400" i="1" dirty="0" err="1">
                <a:solidFill>
                  <a:srgbClr val="002060"/>
                </a:solidFill>
                <a:latin typeface="Times New Roman" pitchFamily="18" charset="0"/>
                <a:cs typeface="Times New Roman" pitchFamily="18" charset="0"/>
              </a:rPr>
              <a:t>cho</a:t>
            </a:r>
            <a:r>
              <a:rPr lang="en-US" altLang="en-US" sz="2400" i="1" dirty="0">
                <a:solidFill>
                  <a:srgbClr val="002060"/>
                </a:solidFill>
                <a:latin typeface="Times New Roman" pitchFamily="18" charset="0"/>
                <a:cs typeface="Times New Roman" pitchFamily="18" charset="0"/>
              </a:rPr>
              <a:t> </a:t>
            </a:r>
            <a:r>
              <a:rPr lang="en-US" altLang="en-US" sz="2400" i="1" dirty="0" err="1">
                <a:solidFill>
                  <a:srgbClr val="002060"/>
                </a:solidFill>
                <a:latin typeface="Times New Roman" pitchFamily="18" charset="0"/>
                <a:cs typeface="Times New Roman" pitchFamily="18" charset="0"/>
              </a:rPr>
              <a:t>sinh</a:t>
            </a:r>
            <a:r>
              <a:rPr lang="en-US" altLang="en-US" sz="2400" i="1" dirty="0">
                <a:solidFill>
                  <a:srgbClr val="002060"/>
                </a:solidFill>
                <a:latin typeface="Times New Roman" pitchFamily="18" charset="0"/>
                <a:cs typeface="Times New Roman" pitchFamily="18" charset="0"/>
              </a:rPr>
              <a:t> </a:t>
            </a:r>
            <a:r>
              <a:rPr lang="en-US" altLang="en-US" sz="2400" i="1" dirty="0" err="1">
                <a:solidFill>
                  <a:srgbClr val="002060"/>
                </a:solidFill>
                <a:latin typeface="Times New Roman" pitchFamily="18" charset="0"/>
                <a:cs typeface="Times New Roman" pitchFamily="18" charset="0"/>
              </a:rPr>
              <a:t>viên</a:t>
            </a:r>
            <a:r>
              <a:rPr lang="en-US" altLang="en-US" sz="2400" i="1" dirty="0">
                <a:solidFill>
                  <a:srgbClr val="002060"/>
                </a:solidFill>
                <a:latin typeface="Times New Roman" pitchFamily="18" charset="0"/>
                <a:cs typeface="Times New Roman" pitchFamily="18" charset="0"/>
              </a:rPr>
              <a:t> </a:t>
            </a:r>
            <a:endParaRPr lang="en-US" altLang="en-US" sz="2400" dirty="0">
              <a:solidFill>
                <a:srgbClr val="002060"/>
              </a:solidFill>
              <a:latin typeface="Times New Roman" pitchFamily="18" charset="0"/>
              <a:cs typeface="Times New Roman" pitchFamily="18" charset="0"/>
            </a:endParaRPr>
          </a:p>
        </p:txBody>
      </p:sp>
      <p:sp>
        <p:nvSpPr>
          <p:cNvPr id="10" name="Rectangle 22">
            <a:extLst>
              <a:ext uri="{FF2B5EF4-FFF2-40B4-BE49-F238E27FC236}">
                <a16:creationId xmlns:a16="http://schemas.microsoft.com/office/drawing/2014/main" id="{722DD871-B032-4105-8E78-191263BB3A38}"/>
              </a:ext>
            </a:extLst>
          </p:cNvPr>
          <p:cNvSpPr>
            <a:spLocks noChangeArrowheads="1"/>
          </p:cNvSpPr>
          <p:nvPr/>
        </p:nvSpPr>
        <p:spPr bwMode="auto">
          <a:xfrm>
            <a:off x="1301750" y="4132263"/>
            <a:ext cx="5022850" cy="862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en-US" altLang="en-US" sz="2400" b="1" i="1">
                <a:solidFill>
                  <a:srgbClr val="002060"/>
                </a:solidFill>
                <a:latin typeface="Times New Roman" panose="02020603050405020304" pitchFamily="18" charset="0"/>
                <a:cs typeface="Times New Roman" panose="02020603050405020304" pitchFamily="18" charset="0"/>
              </a:rPr>
              <a:t>+  </a:t>
            </a:r>
            <a:r>
              <a:rPr lang="en-US" altLang="en-US" sz="2400" i="1">
                <a:solidFill>
                  <a:srgbClr val="002060"/>
                </a:solidFill>
                <a:latin typeface="Times New Roman" panose="02020603050405020304" pitchFamily="18" charset="0"/>
                <a:cs typeface="Times New Roman" panose="02020603050405020304" pitchFamily="18" charset="0"/>
              </a:rPr>
              <a:t>Kỹ năng, thái độ:</a:t>
            </a:r>
          </a:p>
          <a:p>
            <a:pPr algn="just" eaLnBrk="1" hangingPunct="1">
              <a:spcBef>
                <a:spcPct val="0"/>
              </a:spcBef>
              <a:buFontTx/>
              <a:buNone/>
            </a:pPr>
            <a:endParaRPr lang="en-US" altLang="en-US" sz="2400" i="1">
              <a:solidFill>
                <a:srgbClr val="002060"/>
              </a:solidFill>
              <a:cs typeface="Arial" panose="020B0604020202020204" pitchFamily="34" charset="0"/>
            </a:endParaRPr>
          </a:p>
        </p:txBody>
      </p:sp>
    </p:spTree>
    <p:extLst>
      <p:ext uri="{BB962C8B-B14F-4D97-AF65-F5344CB8AC3E}">
        <p14:creationId xmlns:p14="http://schemas.microsoft.com/office/powerpoint/2010/main" val="4215572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left)">
                                      <p:cBhvr>
                                        <p:cTn id="20" dur="500"/>
                                        <p:tgtEl>
                                          <p:spTgt spid="10"/>
                                        </p:tgtEl>
                                      </p:cBhvr>
                                    </p:animEffect>
                                  </p:childTnLst>
                                </p:cTn>
                              </p:par>
                            </p:childTnLst>
                          </p:cTn>
                        </p:par>
                        <p:par>
                          <p:cTn id="21" fill="hold">
                            <p:stCondLst>
                              <p:cond delay="500"/>
                            </p:stCondLst>
                            <p:childTnLst>
                              <p:par>
                                <p:cTn id="22" presetID="22" presetClass="entr" presetSubtype="8"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left)">
                                      <p:cBhvr>
                                        <p:cTn id="2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8" grpId="0"/>
      <p:bldP spid="9"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220"/>
            <a:ext cx="9144001" cy="6854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lgn="ctr">
              <a:buNone/>
            </a:pPr>
            <a:r>
              <a:rPr lang="vi-VN" sz="2400" b="1" dirty="0">
                <a:solidFill>
                  <a:schemeClr val="bg1"/>
                </a:solidFill>
                <a:latin typeface="Times New Roman" panose="02020603050405020304" pitchFamily="18" charset="0"/>
                <a:cs typeface="Times New Roman" panose="02020603050405020304" pitchFamily="18" charset="0"/>
              </a:rPr>
              <a:t>Bài 2: NHỮNG NGUYÊN LÝ VÀ QUY LUẬT CƠ BẢN CỦA PHÉP BIỆN CHỨNG DUY VẬT (tt)</a:t>
            </a:r>
          </a:p>
        </p:txBody>
      </p:sp>
      <p:sp>
        <p:nvSpPr>
          <p:cNvPr id="4" name="Title 1">
            <a:extLst>
              <a:ext uri="{FF2B5EF4-FFF2-40B4-BE49-F238E27FC236}">
                <a16:creationId xmlns:a16="http://schemas.microsoft.com/office/drawing/2014/main" id="{A4413DE9-017D-47E4-96A6-49E886A97AD1}"/>
              </a:ext>
            </a:extLst>
          </p:cNvPr>
          <p:cNvSpPr txBox="1">
            <a:spLocks/>
          </p:cNvSpPr>
          <p:nvPr/>
        </p:nvSpPr>
        <p:spPr>
          <a:xfrm>
            <a:off x="457200" y="1133475"/>
            <a:ext cx="8229600" cy="1143000"/>
          </a:xfrm>
          <a:prstGeom prst="rect">
            <a:avLst/>
          </a:prstGeom>
        </p:spPr>
        <p:txBody>
          <a:bodyPr/>
          <a:lstStyle>
            <a:lvl1pPr algn="ctr" rtl="0" eaLnBrk="1" fontAlgn="base" hangingPunct="1">
              <a:spcBef>
                <a:spcPct val="0"/>
              </a:spcBef>
              <a:spcAft>
                <a:spcPct val="0"/>
              </a:spcAft>
              <a:defRPr sz="3200" b="1" i="0" u="none">
                <a:solidFill>
                  <a:schemeClr val="bg1"/>
                </a:solidFill>
                <a:latin typeface="+mj-lt"/>
                <a:ea typeface="+mj-ea"/>
                <a:cs typeface="+mj-cs"/>
              </a:defRPr>
            </a:lvl1pPr>
            <a:lvl2pPr algn="ctr" rtl="0" eaLnBrk="1" fontAlgn="base" hangingPunct="1">
              <a:spcBef>
                <a:spcPct val="0"/>
              </a:spcBef>
              <a:spcAft>
                <a:spcPct val="0"/>
              </a:spcAft>
              <a:defRPr sz="3200" b="1">
                <a:solidFill>
                  <a:schemeClr val="bg1"/>
                </a:solidFill>
                <a:latin typeface="Verdana" pitchFamily="34" charset="0"/>
              </a:defRPr>
            </a:lvl2pPr>
            <a:lvl3pPr algn="ctr" rtl="0" eaLnBrk="1" fontAlgn="base" hangingPunct="1">
              <a:spcBef>
                <a:spcPct val="0"/>
              </a:spcBef>
              <a:spcAft>
                <a:spcPct val="0"/>
              </a:spcAft>
              <a:defRPr sz="3200" b="1">
                <a:solidFill>
                  <a:schemeClr val="bg1"/>
                </a:solidFill>
                <a:latin typeface="Verdana" pitchFamily="34" charset="0"/>
              </a:defRPr>
            </a:lvl3pPr>
            <a:lvl4pPr algn="ctr" rtl="0" eaLnBrk="1" fontAlgn="base" hangingPunct="1">
              <a:spcBef>
                <a:spcPct val="0"/>
              </a:spcBef>
              <a:spcAft>
                <a:spcPct val="0"/>
              </a:spcAft>
              <a:defRPr sz="3200" b="1">
                <a:solidFill>
                  <a:schemeClr val="bg1"/>
                </a:solidFill>
                <a:latin typeface="Verdana" pitchFamily="34" charset="0"/>
              </a:defRPr>
            </a:lvl4pPr>
            <a:lvl5pPr algn="ctr" rtl="0" eaLnBrk="1" fontAlgn="base" hangingPunct="1">
              <a:spcBef>
                <a:spcPct val="0"/>
              </a:spcBef>
              <a:spcAft>
                <a:spcPct val="0"/>
              </a:spcAft>
              <a:defRPr sz="3200" b="1">
                <a:solidFill>
                  <a:schemeClr val="bg1"/>
                </a:solidFill>
                <a:latin typeface="Verdana" pitchFamily="34" charset="0"/>
              </a:defRPr>
            </a:lvl5pPr>
            <a:lvl6pPr marL="457200" algn="ctr" rtl="0" eaLnBrk="1" fontAlgn="base" hangingPunct="1">
              <a:spcBef>
                <a:spcPct val="0"/>
              </a:spcBef>
              <a:spcAft>
                <a:spcPct val="0"/>
              </a:spcAft>
              <a:defRPr sz="3200" b="1">
                <a:solidFill>
                  <a:schemeClr val="bg1"/>
                </a:solidFill>
                <a:latin typeface="Verdana" pitchFamily="34" charset="0"/>
              </a:defRPr>
            </a:lvl6pPr>
            <a:lvl7pPr marL="914400" algn="ctr" rtl="0" eaLnBrk="1" fontAlgn="base" hangingPunct="1">
              <a:spcBef>
                <a:spcPct val="0"/>
              </a:spcBef>
              <a:spcAft>
                <a:spcPct val="0"/>
              </a:spcAft>
              <a:defRPr sz="3200" b="1">
                <a:solidFill>
                  <a:schemeClr val="bg1"/>
                </a:solidFill>
                <a:latin typeface="Verdana" pitchFamily="34" charset="0"/>
              </a:defRPr>
            </a:lvl7pPr>
            <a:lvl8pPr marL="1371600" algn="ctr" rtl="0" eaLnBrk="1" fontAlgn="base" hangingPunct="1">
              <a:spcBef>
                <a:spcPct val="0"/>
              </a:spcBef>
              <a:spcAft>
                <a:spcPct val="0"/>
              </a:spcAft>
              <a:defRPr sz="3200" b="1">
                <a:solidFill>
                  <a:schemeClr val="bg1"/>
                </a:solidFill>
                <a:latin typeface="Verdana" pitchFamily="34" charset="0"/>
              </a:defRPr>
            </a:lvl8pPr>
            <a:lvl9pPr marL="1828800" algn="ctr" rtl="0" eaLnBrk="1" fontAlgn="base" hangingPunct="1">
              <a:spcBef>
                <a:spcPct val="0"/>
              </a:spcBef>
              <a:spcAft>
                <a:spcPct val="0"/>
              </a:spcAft>
              <a:defRPr sz="3200" b="1">
                <a:solidFill>
                  <a:schemeClr val="bg1"/>
                </a:solidFill>
                <a:latin typeface="Verdana" pitchFamily="34" charset="0"/>
              </a:defRPr>
            </a:lvl9pPr>
          </a:lstStyle>
          <a:p>
            <a:pPr>
              <a:defRPr/>
            </a:pPr>
            <a:r>
              <a:rPr lang="en-US" sz="2800" i="1" kern="0" spc="50" dirty="0">
                <a:ln w="11430"/>
                <a:solidFill>
                  <a:srgbClr val="FF0000"/>
                </a:solidFill>
                <a:latin typeface="Times New Roman" pitchFamily="18" charset="0"/>
                <a:cs typeface="Times New Roman" pitchFamily="18" charset="0"/>
              </a:rPr>
              <a:t>2.1. 1. </a:t>
            </a:r>
            <a:r>
              <a:rPr lang="en-US" sz="2800" i="1" kern="0" spc="50" dirty="0" err="1">
                <a:ln w="11430"/>
                <a:solidFill>
                  <a:srgbClr val="FF0000"/>
                </a:solidFill>
                <a:latin typeface="Times New Roman" pitchFamily="18" charset="0"/>
                <a:cs typeface="Times New Roman" pitchFamily="18" charset="0"/>
              </a:rPr>
              <a:t>Nguyên</a:t>
            </a:r>
            <a:r>
              <a:rPr lang="en-US" sz="2800" i="1" kern="0" spc="50" dirty="0">
                <a:ln w="11430"/>
                <a:solidFill>
                  <a:srgbClr val="FF0000"/>
                </a:solidFill>
                <a:latin typeface="Times New Roman" pitchFamily="18" charset="0"/>
                <a:cs typeface="Times New Roman" pitchFamily="18" charset="0"/>
              </a:rPr>
              <a:t> </a:t>
            </a:r>
            <a:r>
              <a:rPr lang="en-US" sz="2800" i="1" kern="0" spc="50" dirty="0" err="1">
                <a:ln w="11430"/>
                <a:solidFill>
                  <a:srgbClr val="FF0000"/>
                </a:solidFill>
                <a:latin typeface="Times New Roman" pitchFamily="18" charset="0"/>
                <a:cs typeface="Times New Roman" pitchFamily="18" charset="0"/>
              </a:rPr>
              <a:t>lý</a:t>
            </a:r>
            <a:r>
              <a:rPr lang="en-US" sz="2800" i="1" kern="0" spc="50" dirty="0">
                <a:ln w="11430"/>
                <a:solidFill>
                  <a:srgbClr val="FF0000"/>
                </a:solidFill>
                <a:latin typeface="Times New Roman" pitchFamily="18" charset="0"/>
                <a:cs typeface="Times New Roman" pitchFamily="18" charset="0"/>
              </a:rPr>
              <a:t> </a:t>
            </a:r>
            <a:r>
              <a:rPr lang="en-US" sz="2800" i="1" kern="0" spc="50" dirty="0" err="1">
                <a:ln w="11430"/>
                <a:solidFill>
                  <a:srgbClr val="FF0000"/>
                </a:solidFill>
                <a:latin typeface="Times New Roman" pitchFamily="18" charset="0"/>
                <a:cs typeface="Times New Roman" pitchFamily="18" charset="0"/>
              </a:rPr>
              <a:t>về</a:t>
            </a:r>
            <a:r>
              <a:rPr lang="en-US" sz="2800" i="1" kern="0" spc="50" dirty="0">
                <a:ln w="11430"/>
                <a:solidFill>
                  <a:srgbClr val="FF0000"/>
                </a:solidFill>
                <a:latin typeface="Times New Roman" pitchFamily="18" charset="0"/>
                <a:cs typeface="Times New Roman" pitchFamily="18" charset="0"/>
              </a:rPr>
              <a:t> </a:t>
            </a:r>
            <a:r>
              <a:rPr lang="en-US" sz="2800" i="1" kern="0" spc="50" dirty="0" err="1">
                <a:ln w="11430"/>
                <a:solidFill>
                  <a:srgbClr val="FF0000"/>
                </a:solidFill>
                <a:latin typeface="Times New Roman" pitchFamily="18" charset="0"/>
                <a:cs typeface="Times New Roman" pitchFamily="18" charset="0"/>
              </a:rPr>
              <a:t>mối</a:t>
            </a:r>
            <a:r>
              <a:rPr lang="en-US" sz="2800" i="1" kern="0" spc="50" dirty="0">
                <a:ln w="11430"/>
                <a:solidFill>
                  <a:srgbClr val="FF0000"/>
                </a:solidFill>
                <a:latin typeface="Times New Roman" pitchFamily="18" charset="0"/>
                <a:cs typeface="Times New Roman" pitchFamily="18" charset="0"/>
              </a:rPr>
              <a:t> </a:t>
            </a:r>
            <a:r>
              <a:rPr lang="en-US" sz="2800" i="1" kern="0" spc="50" dirty="0" err="1">
                <a:ln w="11430"/>
                <a:solidFill>
                  <a:srgbClr val="FF0000"/>
                </a:solidFill>
                <a:latin typeface="Times New Roman" pitchFamily="18" charset="0"/>
                <a:cs typeface="Times New Roman" pitchFamily="18" charset="0"/>
              </a:rPr>
              <a:t>liên</a:t>
            </a:r>
            <a:r>
              <a:rPr lang="en-US" sz="2800" i="1" kern="0" spc="50" dirty="0">
                <a:ln w="11430"/>
                <a:solidFill>
                  <a:srgbClr val="FF0000"/>
                </a:solidFill>
                <a:latin typeface="Times New Roman" pitchFamily="18" charset="0"/>
                <a:cs typeface="Times New Roman" pitchFamily="18" charset="0"/>
              </a:rPr>
              <a:t> </a:t>
            </a:r>
            <a:r>
              <a:rPr lang="en-US" sz="2800" i="1" kern="0" spc="50" dirty="0" err="1">
                <a:ln w="11430"/>
                <a:solidFill>
                  <a:srgbClr val="FF0000"/>
                </a:solidFill>
                <a:latin typeface="Times New Roman" pitchFamily="18" charset="0"/>
                <a:cs typeface="Times New Roman" pitchFamily="18" charset="0"/>
              </a:rPr>
              <a:t>hệ</a:t>
            </a:r>
            <a:r>
              <a:rPr lang="en-US" sz="2800" i="1" kern="0" spc="50" dirty="0">
                <a:ln w="11430"/>
                <a:solidFill>
                  <a:srgbClr val="FF0000"/>
                </a:solidFill>
                <a:latin typeface="Times New Roman" pitchFamily="18" charset="0"/>
                <a:cs typeface="Times New Roman" pitchFamily="18" charset="0"/>
              </a:rPr>
              <a:t> </a:t>
            </a:r>
            <a:r>
              <a:rPr lang="en-US" sz="2800" i="1" kern="0" spc="50" dirty="0" err="1">
                <a:ln w="11430"/>
                <a:solidFill>
                  <a:srgbClr val="FF0000"/>
                </a:solidFill>
                <a:latin typeface="Times New Roman" pitchFamily="18" charset="0"/>
                <a:cs typeface="Times New Roman" pitchFamily="18" charset="0"/>
              </a:rPr>
              <a:t>phổ</a:t>
            </a:r>
            <a:r>
              <a:rPr lang="en-US" sz="2800" i="1" kern="0" spc="50" dirty="0">
                <a:ln w="11430"/>
                <a:solidFill>
                  <a:srgbClr val="FF0000"/>
                </a:solidFill>
                <a:latin typeface="Times New Roman" pitchFamily="18" charset="0"/>
                <a:cs typeface="Times New Roman" pitchFamily="18" charset="0"/>
              </a:rPr>
              <a:t> </a:t>
            </a:r>
            <a:r>
              <a:rPr lang="en-US" sz="2800" i="1" kern="0" spc="50" dirty="0" err="1">
                <a:ln w="11430"/>
                <a:solidFill>
                  <a:srgbClr val="FF0000"/>
                </a:solidFill>
                <a:latin typeface="Times New Roman" pitchFamily="18" charset="0"/>
                <a:cs typeface="Times New Roman" pitchFamily="18" charset="0"/>
              </a:rPr>
              <a:t>biến</a:t>
            </a:r>
            <a:r>
              <a:rPr lang="en-US" sz="2800" i="1" kern="0" spc="50" dirty="0">
                <a:ln w="11430"/>
                <a:solidFill>
                  <a:srgbClr val="FF0000"/>
                </a:solidFill>
                <a:latin typeface="Times New Roman" pitchFamily="18" charset="0"/>
                <a:cs typeface="Times New Roman" pitchFamily="18" charset="0"/>
              </a:rPr>
              <a:t> </a:t>
            </a:r>
            <a:endParaRPr lang="en-US" sz="2800" i="1" kern="0" dirty="0">
              <a:solidFill>
                <a:srgbClr val="FF0000"/>
              </a:solidFill>
              <a:latin typeface="Times New Roman" pitchFamily="18" charset="0"/>
              <a:cs typeface="Times New Roman" pitchFamily="18" charset="0"/>
            </a:endParaRPr>
          </a:p>
        </p:txBody>
      </p:sp>
      <p:sp>
        <p:nvSpPr>
          <p:cNvPr id="5" name="TextBox 4">
            <a:extLst>
              <a:ext uri="{FF2B5EF4-FFF2-40B4-BE49-F238E27FC236}">
                <a16:creationId xmlns:a16="http://schemas.microsoft.com/office/drawing/2014/main" id="{57CE55B4-9003-4A8C-85E2-A37FC1E70C66}"/>
              </a:ext>
            </a:extLst>
          </p:cNvPr>
          <p:cNvSpPr txBox="1"/>
          <p:nvPr/>
        </p:nvSpPr>
        <p:spPr>
          <a:xfrm>
            <a:off x="899593" y="2708920"/>
            <a:ext cx="1368324" cy="2677656"/>
          </a:xfrm>
          <a:prstGeom prst="rect">
            <a:avLst/>
          </a:prstGeom>
          <a:blipFill>
            <a:blip r:embed="rId4">
              <a:duotone>
                <a:schemeClr val="bg2">
                  <a:shade val="45000"/>
                  <a:satMod val="135000"/>
                </a:schemeClr>
                <a:prstClr val="white"/>
              </a:duotone>
            </a:blip>
            <a:tile tx="0" ty="0" sx="100000" sy="100000" flip="none" algn="tl"/>
          </a:blipFill>
          <a:scene3d>
            <a:camera prst="orthographicFront"/>
            <a:lightRig rig="threePt" dir="t"/>
          </a:scene3d>
          <a:sp3d>
            <a:bevelT prst="convex"/>
          </a:sp3d>
        </p:spPr>
        <p:txBody>
          <a:bodyPr>
            <a:spAutoFit/>
          </a:bodyPr>
          <a:lstStyle/>
          <a:p>
            <a:pPr algn="ctr" fontAlgn="auto">
              <a:spcBef>
                <a:spcPts val="0"/>
              </a:spcBef>
              <a:spcAft>
                <a:spcPts val="0"/>
              </a:spcAft>
              <a:defRPr/>
            </a:pPr>
            <a:r>
              <a:rPr lang="en-US" sz="2400" b="1" dirty="0" err="1">
                <a:solidFill>
                  <a:schemeClr val="tx1">
                    <a:lumMod val="95000"/>
                    <a:lumOff val="5000"/>
                  </a:schemeClr>
                </a:solidFill>
                <a:latin typeface="Times New Roman" pitchFamily="18" charset="0"/>
                <a:cs typeface="Times New Roman" pitchFamily="18" charset="0"/>
              </a:rPr>
              <a:t>Nguyên</a:t>
            </a:r>
            <a:r>
              <a:rPr lang="en-US" sz="2400" b="1" dirty="0">
                <a:solidFill>
                  <a:schemeClr val="tx1">
                    <a:lumMod val="95000"/>
                    <a:lumOff val="5000"/>
                  </a:schemeClr>
                </a:solidFill>
                <a:latin typeface="Times New Roman" pitchFamily="18" charset="0"/>
                <a:cs typeface="Times New Roman" pitchFamily="18" charset="0"/>
              </a:rPr>
              <a:t> </a:t>
            </a:r>
            <a:r>
              <a:rPr lang="en-US" sz="2400" b="1" dirty="0" err="1">
                <a:solidFill>
                  <a:schemeClr val="tx1">
                    <a:lumMod val="95000"/>
                    <a:lumOff val="5000"/>
                  </a:schemeClr>
                </a:solidFill>
                <a:latin typeface="Times New Roman" pitchFamily="18" charset="0"/>
                <a:cs typeface="Times New Roman" pitchFamily="18" charset="0"/>
              </a:rPr>
              <a:t>lý</a:t>
            </a:r>
            <a:r>
              <a:rPr lang="en-US" sz="2400" b="1" dirty="0">
                <a:solidFill>
                  <a:schemeClr val="tx1">
                    <a:lumMod val="95000"/>
                    <a:lumOff val="5000"/>
                  </a:schemeClr>
                </a:solidFill>
                <a:latin typeface="Times New Roman" pitchFamily="18" charset="0"/>
                <a:cs typeface="Times New Roman" pitchFamily="18" charset="0"/>
              </a:rPr>
              <a:t> </a:t>
            </a:r>
            <a:r>
              <a:rPr lang="en-US" sz="2400" b="1" dirty="0" err="1">
                <a:solidFill>
                  <a:schemeClr val="tx1">
                    <a:lumMod val="95000"/>
                    <a:lumOff val="5000"/>
                  </a:schemeClr>
                </a:solidFill>
                <a:latin typeface="Times New Roman" pitchFamily="18" charset="0"/>
                <a:cs typeface="Times New Roman" pitchFamily="18" charset="0"/>
              </a:rPr>
              <a:t>về</a:t>
            </a:r>
            <a:r>
              <a:rPr lang="en-US" sz="2400" b="1" dirty="0">
                <a:solidFill>
                  <a:schemeClr val="tx1">
                    <a:lumMod val="95000"/>
                    <a:lumOff val="5000"/>
                  </a:schemeClr>
                </a:solidFill>
                <a:latin typeface="Times New Roman" pitchFamily="18" charset="0"/>
                <a:cs typeface="Times New Roman" pitchFamily="18" charset="0"/>
              </a:rPr>
              <a:t> </a:t>
            </a:r>
          </a:p>
          <a:p>
            <a:pPr algn="ctr" fontAlgn="auto">
              <a:spcBef>
                <a:spcPts val="0"/>
              </a:spcBef>
              <a:spcAft>
                <a:spcPts val="0"/>
              </a:spcAft>
              <a:defRPr/>
            </a:pPr>
            <a:r>
              <a:rPr lang="en-US" sz="2400" b="1" dirty="0" err="1">
                <a:solidFill>
                  <a:schemeClr val="tx1">
                    <a:lumMod val="95000"/>
                    <a:lumOff val="5000"/>
                  </a:schemeClr>
                </a:solidFill>
                <a:latin typeface="Times New Roman" pitchFamily="18" charset="0"/>
                <a:cs typeface="Times New Roman" pitchFamily="18" charset="0"/>
              </a:rPr>
              <a:t>mối</a:t>
            </a:r>
            <a:r>
              <a:rPr lang="en-US" sz="2400" b="1" dirty="0">
                <a:solidFill>
                  <a:schemeClr val="tx1">
                    <a:lumMod val="95000"/>
                    <a:lumOff val="5000"/>
                  </a:schemeClr>
                </a:solidFill>
                <a:latin typeface="Times New Roman" pitchFamily="18" charset="0"/>
                <a:cs typeface="Times New Roman" pitchFamily="18" charset="0"/>
              </a:rPr>
              <a:t> </a:t>
            </a:r>
          </a:p>
          <a:p>
            <a:pPr algn="ctr" fontAlgn="auto">
              <a:spcBef>
                <a:spcPts val="0"/>
              </a:spcBef>
              <a:spcAft>
                <a:spcPts val="0"/>
              </a:spcAft>
              <a:defRPr/>
            </a:pPr>
            <a:r>
              <a:rPr lang="en-US" sz="2400" b="1" dirty="0" err="1">
                <a:solidFill>
                  <a:schemeClr val="tx1">
                    <a:lumMod val="95000"/>
                    <a:lumOff val="5000"/>
                  </a:schemeClr>
                </a:solidFill>
                <a:latin typeface="Times New Roman" pitchFamily="18" charset="0"/>
                <a:cs typeface="Times New Roman" pitchFamily="18" charset="0"/>
              </a:rPr>
              <a:t>liên</a:t>
            </a:r>
            <a:r>
              <a:rPr lang="en-US" sz="2400" b="1" dirty="0">
                <a:solidFill>
                  <a:schemeClr val="tx1">
                    <a:lumMod val="95000"/>
                    <a:lumOff val="5000"/>
                  </a:schemeClr>
                </a:solidFill>
                <a:latin typeface="Times New Roman" pitchFamily="18" charset="0"/>
                <a:cs typeface="Times New Roman" pitchFamily="18" charset="0"/>
              </a:rPr>
              <a:t> </a:t>
            </a:r>
          </a:p>
          <a:p>
            <a:pPr algn="ctr" fontAlgn="auto">
              <a:spcBef>
                <a:spcPts val="0"/>
              </a:spcBef>
              <a:spcAft>
                <a:spcPts val="0"/>
              </a:spcAft>
              <a:defRPr/>
            </a:pPr>
            <a:r>
              <a:rPr lang="en-US" sz="2400" b="1" dirty="0" err="1">
                <a:solidFill>
                  <a:schemeClr val="tx1">
                    <a:lumMod val="95000"/>
                    <a:lumOff val="5000"/>
                  </a:schemeClr>
                </a:solidFill>
                <a:latin typeface="Times New Roman" pitchFamily="18" charset="0"/>
                <a:cs typeface="Times New Roman" pitchFamily="18" charset="0"/>
              </a:rPr>
              <a:t>hệ</a:t>
            </a:r>
            <a:endParaRPr lang="en-US" sz="2400" b="1" dirty="0">
              <a:solidFill>
                <a:schemeClr val="tx1">
                  <a:lumMod val="95000"/>
                  <a:lumOff val="5000"/>
                </a:schemeClr>
              </a:solidFill>
              <a:latin typeface="Times New Roman" pitchFamily="18" charset="0"/>
              <a:cs typeface="Times New Roman" pitchFamily="18" charset="0"/>
            </a:endParaRPr>
          </a:p>
          <a:p>
            <a:pPr algn="ctr" fontAlgn="auto">
              <a:spcBef>
                <a:spcPts val="0"/>
              </a:spcBef>
              <a:spcAft>
                <a:spcPts val="0"/>
              </a:spcAft>
              <a:defRPr/>
            </a:pPr>
            <a:r>
              <a:rPr lang="en-US" sz="2400" b="1" dirty="0">
                <a:solidFill>
                  <a:schemeClr val="tx1">
                    <a:lumMod val="95000"/>
                    <a:lumOff val="5000"/>
                  </a:schemeClr>
                </a:solidFill>
                <a:latin typeface="Times New Roman" pitchFamily="18" charset="0"/>
                <a:cs typeface="Times New Roman" pitchFamily="18" charset="0"/>
              </a:rPr>
              <a:t> </a:t>
            </a:r>
            <a:r>
              <a:rPr lang="en-US" sz="2400" b="1" dirty="0" err="1">
                <a:solidFill>
                  <a:schemeClr val="tx1">
                    <a:lumMod val="95000"/>
                    <a:lumOff val="5000"/>
                  </a:schemeClr>
                </a:solidFill>
                <a:latin typeface="Times New Roman" pitchFamily="18" charset="0"/>
                <a:cs typeface="Times New Roman" pitchFamily="18" charset="0"/>
              </a:rPr>
              <a:t>phổ</a:t>
            </a:r>
            <a:r>
              <a:rPr lang="en-US" sz="2400" b="1" dirty="0">
                <a:solidFill>
                  <a:schemeClr val="tx1">
                    <a:lumMod val="95000"/>
                    <a:lumOff val="5000"/>
                  </a:schemeClr>
                </a:solidFill>
                <a:latin typeface="Times New Roman" pitchFamily="18" charset="0"/>
                <a:cs typeface="Times New Roman" pitchFamily="18" charset="0"/>
              </a:rPr>
              <a:t> </a:t>
            </a:r>
            <a:r>
              <a:rPr lang="en-US" sz="2400" b="1" dirty="0" err="1">
                <a:solidFill>
                  <a:schemeClr val="tx1">
                    <a:lumMod val="95000"/>
                    <a:lumOff val="5000"/>
                  </a:schemeClr>
                </a:solidFill>
                <a:latin typeface="Times New Roman" pitchFamily="18" charset="0"/>
                <a:cs typeface="Times New Roman" pitchFamily="18" charset="0"/>
              </a:rPr>
              <a:t>biến</a:t>
            </a:r>
            <a:endParaRPr lang="en-US" sz="2400" b="1" dirty="0">
              <a:solidFill>
                <a:schemeClr val="tx1">
                  <a:lumMod val="95000"/>
                  <a:lumOff val="5000"/>
                </a:schemeClr>
              </a:solidFill>
              <a:latin typeface="Times New Roman" pitchFamily="18" charset="0"/>
              <a:cs typeface="Times New Roman" pitchFamily="18" charset="0"/>
            </a:endParaRPr>
          </a:p>
        </p:txBody>
      </p:sp>
      <p:sp>
        <p:nvSpPr>
          <p:cNvPr id="6" name="AutoShape 5" descr="Dotted grid">
            <a:extLst>
              <a:ext uri="{FF2B5EF4-FFF2-40B4-BE49-F238E27FC236}">
                <a16:creationId xmlns:a16="http://schemas.microsoft.com/office/drawing/2014/main" id="{6D44F895-0B96-4059-BD28-25AEF86956FD}"/>
              </a:ext>
            </a:extLst>
          </p:cNvPr>
          <p:cNvSpPr>
            <a:spLocks noChangeArrowheads="1"/>
          </p:cNvSpPr>
          <p:nvPr/>
        </p:nvSpPr>
        <p:spPr bwMode="auto">
          <a:xfrm>
            <a:off x="3490913" y="2276475"/>
            <a:ext cx="5329237" cy="720725"/>
          </a:xfrm>
          <a:prstGeom prst="roundRect">
            <a:avLst>
              <a:gd name="adj" fmla="val 16667"/>
            </a:avLst>
          </a:prstGeom>
          <a:blipFill dpi="0" rotWithShape="0">
            <a:blip r:embed="rId5"/>
            <a:srcRect/>
            <a:tile tx="0" ty="0" sx="100000" sy="100000" flip="none" algn="tl"/>
          </a:blipFill>
          <a:ln w="9525">
            <a:solidFill>
              <a:srgbClr val="0000FF"/>
            </a:solidFill>
            <a:round/>
            <a:headEnd/>
            <a:tailEnd/>
          </a:ln>
        </p:spPr>
        <p:txBody>
          <a:bodyPr/>
          <a:lstStyle>
            <a:lvl1pPr marL="63500" indent="-635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buFontTx/>
              <a:buNone/>
            </a:pPr>
            <a:r>
              <a:rPr lang="en-US" altLang="en-US" sz="2600" dirty="0">
                <a:latin typeface="Times New Roman" panose="02020603050405020304" pitchFamily="18" charset="0"/>
                <a:cs typeface="Times New Roman" panose="02020603050405020304" pitchFamily="18" charset="0"/>
              </a:rPr>
              <a:t>     </a:t>
            </a:r>
            <a:r>
              <a:rPr lang="en-US" altLang="en-US" sz="2000" b="1" i="1" dirty="0" err="1">
                <a:latin typeface="Times New Roman" panose="02020603050405020304" pitchFamily="18" charset="0"/>
                <a:cs typeface="Times New Roman" panose="02020603050405020304" pitchFamily="18" charset="0"/>
              </a:rPr>
              <a:t>Khái</a:t>
            </a:r>
            <a:r>
              <a:rPr lang="en-US" altLang="en-US" sz="2000" b="1" i="1" dirty="0">
                <a:latin typeface="Times New Roman" panose="02020603050405020304" pitchFamily="18" charset="0"/>
                <a:cs typeface="Times New Roman" panose="02020603050405020304" pitchFamily="18" charset="0"/>
              </a:rPr>
              <a:t> </a:t>
            </a:r>
            <a:r>
              <a:rPr lang="en-US" altLang="en-US" sz="2000" b="1" i="1" dirty="0" err="1">
                <a:latin typeface="Times New Roman" panose="02020603050405020304" pitchFamily="18" charset="0"/>
                <a:cs typeface="Times New Roman" panose="02020603050405020304" pitchFamily="18" charset="0"/>
              </a:rPr>
              <a:t>niệm</a:t>
            </a:r>
            <a:r>
              <a:rPr lang="en-US" altLang="en-US" sz="2000" b="1" i="1" dirty="0">
                <a:latin typeface="Times New Roman" panose="02020603050405020304" pitchFamily="18" charset="0"/>
                <a:cs typeface="Times New Roman" panose="02020603050405020304" pitchFamily="18" charset="0"/>
              </a:rPr>
              <a:t> </a:t>
            </a:r>
            <a:r>
              <a:rPr lang="en-US" altLang="en-US" sz="2000" b="1" i="1" dirty="0" err="1">
                <a:latin typeface="Times New Roman" panose="02020603050405020304" pitchFamily="18" charset="0"/>
                <a:cs typeface="Times New Roman" panose="02020603050405020304" pitchFamily="18" charset="0"/>
              </a:rPr>
              <a:t>mối</a:t>
            </a:r>
            <a:r>
              <a:rPr lang="en-US" altLang="en-US" sz="2000" b="1" i="1" dirty="0">
                <a:latin typeface="Times New Roman" panose="02020603050405020304" pitchFamily="18" charset="0"/>
                <a:cs typeface="Times New Roman" panose="02020603050405020304" pitchFamily="18" charset="0"/>
              </a:rPr>
              <a:t> </a:t>
            </a:r>
            <a:r>
              <a:rPr lang="en-US" altLang="en-US" sz="2000" b="1" i="1" dirty="0" err="1">
                <a:latin typeface="Times New Roman" panose="02020603050405020304" pitchFamily="18" charset="0"/>
                <a:cs typeface="Times New Roman" panose="02020603050405020304" pitchFamily="18" charset="0"/>
              </a:rPr>
              <a:t>liên</a:t>
            </a:r>
            <a:r>
              <a:rPr lang="en-US" altLang="en-US" sz="2000" b="1" i="1" dirty="0">
                <a:latin typeface="Times New Roman" panose="02020603050405020304" pitchFamily="18" charset="0"/>
                <a:cs typeface="Times New Roman" panose="02020603050405020304" pitchFamily="18" charset="0"/>
              </a:rPr>
              <a:t> </a:t>
            </a:r>
            <a:r>
              <a:rPr lang="en-US" altLang="en-US" sz="2000" b="1" i="1" dirty="0" err="1">
                <a:latin typeface="Times New Roman" panose="02020603050405020304" pitchFamily="18" charset="0"/>
                <a:cs typeface="Times New Roman" panose="02020603050405020304" pitchFamily="18" charset="0"/>
              </a:rPr>
              <a:t>hệ</a:t>
            </a:r>
            <a:r>
              <a:rPr lang="en-US" altLang="en-US" sz="2000" b="1" i="1" dirty="0">
                <a:latin typeface="Times New Roman" panose="02020603050405020304" pitchFamily="18" charset="0"/>
                <a:cs typeface="Times New Roman" panose="02020603050405020304" pitchFamily="18" charset="0"/>
              </a:rPr>
              <a:t>, </a:t>
            </a:r>
            <a:r>
              <a:rPr lang="en-US" altLang="en-US" sz="2000" b="1" i="1" dirty="0" err="1">
                <a:latin typeface="Times New Roman" panose="02020603050405020304" pitchFamily="18" charset="0"/>
                <a:cs typeface="Times New Roman" panose="02020603050405020304" pitchFamily="18" charset="0"/>
              </a:rPr>
              <a:t>mối</a:t>
            </a:r>
            <a:r>
              <a:rPr lang="en-US" altLang="en-US" sz="2000" b="1" i="1" dirty="0">
                <a:latin typeface="Times New Roman" panose="02020603050405020304" pitchFamily="18" charset="0"/>
                <a:cs typeface="Times New Roman" panose="02020603050405020304" pitchFamily="18" charset="0"/>
              </a:rPr>
              <a:t> </a:t>
            </a:r>
            <a:r>
              <a:rPr lang="en-US" altLang="en-US" sz="2000" b="1" i="1" dirty="0" err="1">
                <a:latin typeface="Times New Roman" panose="02020603050405020304" pitchFamily="18" charset="0"/>
                <a:cs typeface="Times New Roman" panose="02020603050405020304" pitchFamily="18" charset="0"/>
              </a:rPr>
              <a:t>liên</a:t>
            </a:r>
            <a:r>
              <a:rPr lang="en-US" altLang="en-US" sz="2000" b="1" i="1" dirty="0">
                <a:latin typeface="Times New Roman" panose="02020603050405020304" pitchFamily="18" charset="0"/>
                <a:cs typeface="Times New Roman" panose="02020603050405020304" pitchFamily="18" charset="0"/>
              </a:rPr>
              <a:t> </a:t>
            </a:r>
            <a:r>
              <a:rPr lang="en-US" altLang="en-US" sz="2000" b="1" i="1" dirty="0" err="1">
                <a:latin typeface="Times New Roman" panose="02020603050405020304" pitchFamily="18" charset="0"/>
                <a:cs typeface="Times New Roman" panose="02020603050405020304" pitchFamily="18" charset="0"/>
              </a:rPr>
              <a:t>hệ</a:t>
            </a:r>
            <a:r>
              <a:rPr lang="en-US" altLang="en-US" sz="2000" b="1" i="1" dirty="0">
                <a:latin typeface="Times New Roman" panose="02020603050405020304" pitchFamily="18" charset="0"/>
                <a:cs typeface="Times New Roman" panose="02020603050405020304" pitchFamily="18" charset="0"/>
              </a:rPr>
              <a:t> </a:t>
            </a:r>
            <a:r>
              <a:rPr lang="en-US" altLang="en-US" sz="2000" b="1" i="1" dirty="0" err="1">
                <a:latin typeface="Times New Roman" panose="02020603050405020304" pitchFamily="18" charset="0"/>
                <a:cs typeface="Times New Roman" panose="02020603050405020304" pitchFamily="18" charset="0"/>
              </a:rPr>
              <a:t>phổ</a:t>
            </a:r>
            <a:r>
              <a:rPr lang="en-US" altLang="en-US" sz="2000" b="1" i="1" dirty="0">
                <a:latin typeface="Times New Roman" panose="02020603050405020304" pitchFamily="18" charset="0"/>
                <a:cs typeface="Times New Roman" panose="02020603050405020304" pitchFamily="18" charset="0"/>
              </a:rPr>
              <a:t> </a:t>
            </a:r>
            <a:r>
              <a:rPr lang="en-US" altLang="en-US" sz="2000" b="1" i="1" dirty="0" err="1">
                <a:latin typeface="Times New Roman" panose="02020603050405020304" pitchFamily="18" charset="0"/>
                <a:cs typeface="Times New Roman" panose="02020603050405020304" pitchFamily="18" charset="0"/>
              </a:rPr>
              <a:t>biến</a:t>
            </a:r>
            <a:endParaRPr lang="en-US" altLang="en-US" sz="2000" b="1" i="1" dirty="0">
              <a:latin typeface="Times New Roman" panose="02020603050405020304" pitchFamily="18" charset="0"/>
              <a:cs typeface="Times New Roman" panose="02020603050405020304" pitchFamily="18" charset="0"/>
            </a:endParaRPr>
          </a:p>
        </p:txBody>
      </p:sp>
      <p:sp>
        <p:nvSpPr>
          <p:cNvPr id="8" name="AutoShape 5" descr="Dotted grid">
            <a:extLst>
              <a:ext uri="{FF2B5EF4-FFF2-40B4-BE49-F238E27FC236}">
                <a16:creationId xmlns:a16="http://schemas.microsoft.com/office/drawing/2014/main" id="{A9DDA3C8-5A82-47D6-8EB8-1C11535AE5C4}"/>
              </a:ext>
            </a:extLst>
          </p:cNvPr>
          <p:cNvSpPr>
            <a:spLocks noChangeArrowheads="1"/>
          </p:cNvSpPr>
          <p:nvPr/>
        </p:nvSpPr>
        <p:spPr bwMode="auto">
          <a:xfrm>
            <a:off x="3563938" y="3748088"/>
            <a:ext cx="5184775" cy="760412"/>
          </a:xfrm>
          <a:prstGeom prst="roundRect">
            <a:avLst>
              <a:gd name="adj" fmla="val 16667"/>
            </a:avLst>
          </a:prstGeom>
          <a:blipFill dpi="0" rotWithShape="0">
            <a:blip r:embed="rId5"/>
            <a:srcRect/>
            <a:tile tx="0" ty="0" sx="100000" sy="100000" flip="none" algn="tl"/>
          </a:blipFill>
          <a:ln w="9525">
            <a:solidFill>
              <a:srgbClr val="0000FF"/>
            </a:solidFill>
            <a:round/>
            <a:headEnd/>
            <a:tailEnd/>
          </a:ln>
        </p:spPr>
        <p:txBody>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buFontTx/>
              <a:buNone/>
            </a:pPr>
            <a:r>
              <a:rPr lang="en-US" altLang="en-US" sz="2600">
                <a:latin typeface="Times New Roman" panose="02020603050405020304" pitchFamily="18" charset="0"/>
                <a:cs typeface="Times New Roman" panose="02020603050405020304" pitchFamily="18" charset="0"/>
              </a:rPr>
              <a:t> 	</a:t>
            </a:r>
            <a:r>
              <a:rPr lang="en-US" altLang="en-US" sz="2000" b="1" i="1">
                <a:latin typeface="Times New Roman" panose="02020603050405020304" pitchFamily="18" charset="0"/>
                <a:cs typeface="Times New Roman" panose="02020603050405020304" pitchFamily="18" charset="0"/>
              </a:rPr>
              <a:t>Tính chất của các mối liên hệ</a:t>
            </a:r>
          </a:p>
        </p:txBody>
      </p:sp>
      <p:sp>
        <p:nvSpPr>
          <p:cNvPr id="9" name="AutoShape 5" descr="Dotted grid">
            <a:extLst>
              <a:ext uri="{FF2B5EF4-FFF2-40B4-BE49-F238E27FC236}">
                <a16:creationId xmlns:a16="http://schemas.microsoft.com/office/drawing/2014/main" id="{730D2530-FE73-4C06-BD02-6931EE47CC1F}"/>
              </a:ext>
            </a:extLst>
          </p:cNvPr>
          <p:cNvSpPr>
            <a:spLocks noChangeArrowheads="1"/>
          </p:cNvSpPr>
          <p:nvPr/>
        </p:nvSpPr>
        <p:spPr bwMode="auto">
          <a:xfrm>
            <a:off x="3514725" y="5229225"/>
            <a:ext cx="5233988" cy="647700"/>
          </a:xfrm>
          <a:prstGeom prst="roundRect">
            <a:avLst>
              <a:gd name="adj" fmla="val 16667"/>
            </a:avLst>
          </a:prstGeom>
          <a:blipFill dpi="0" rotWithShape="0">
            <a:blip r:embed="rId5"/>
            <a:srcRect/>
            <a:tile tx="0" ty="0" sx="100000" sy="100000" flip="none" algn="tl"/>
          </a:blipFill>
          <a:ln w="9525">
            <a:solidFill>
              <a:srgbClr val="0000FF"/>
            </a:solidFill>
            <a:round/>
            <a:headEnd/>
            <a:tailEnd/>
          </a:ln>
        </p:spPr>
        <p:txBody>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buFontTx/>
              <a:buNone/>
            </a:pPr>
            <a:r>
              <a:rPr lang="en-US" altLang="en-US" sz="2600" dirty="0">
                <a:latin typeface="Times New Roman" panose="02020603050405020304" pitchFamily="18" charset="0"/>
                <a:cs typeface="Times New Roman" panose="02020603050405020304" pitchFamily="18" charset="0"/>
              </a:rPr>
              <a:t> 	</a:t>
            </a:r>
            <a:r>
              <a:rPr lang="en-US" altLang="en-US" sz="2000" b="1" i="1" dirty="0">
                <a:latin typeface="Times New Roman" panose="02020603050405020304" pitchFamily="18" charset="0"/>
                <a:cs typeface="Times New Roman" panose="02020603050405020304" pitchFamily="18" charset="0"/>
              </a:rPr>
              <a:t>Ý </a:t>
            </a:r>
            <a:r>
              <a:rPr lang="en-US" altLang="en-US" sz="2000" b="1" i="1" dirty="0" err="1">
                <a:latin typeface="Times New Roman" panose="02020603050405020304" pitchFamily="18" charset="0"/>
                <a:cs typeface="Times New Roman" panose="02020603050405020304" pitchFamily="18" charset="0"/>
              </a:rPr>
              <a:t>nghĩa</a:t>
            </a:r>
            <a:r>
              <a:rPr lang="en-US" altLang="en-US" sz="2000" b="1" i="1" dirty="0">
                <a:latin typeface="Times New Roman" panose="02020603050405020304" pitchFamily="18" charset="0"/>
                <a:cs typeface="Times New Roman" panose="02020603050405020304" pitchFamily="18" charset="0"/>
              </a:rPr>
              <a:t> </a:t>
            </a:r>
            <a:r>
              <a:rPr lang="en-US" altLang="en-US" sz="2000" b="1" i="1" dirty="0" err="1">
                <a:latin typeface="Times New Roman" panose="02020603050405020304" pitchFamily="18" charset="0"/>
                <a:cs typeface="Times New Roman" panose="02020603050405020304" pitchFamily="18" charset="0"/>
              </a:rPr>
              <a:t>phương</a:t>
            </a:r>
            <a:r>
              <a:rPr lang="en-US" altLang="en-US" sz="2000" b="1" i="1" dirty="0">
                <a:latin typeface="Times New Roman" panose="02020603050405020304" pitchFamily="18" charset="0"/>
                <a:cs typeface="Times New Roman" panose="02020603050405020304" pitchFamily="18" charset="0"/>
              </a:rPr>
              <a:t> </a:t>
            </a:r>
            <a:r>
              <a:rPr lang="en-US" altLang="en-US" sz="2000" b="1" i="1" dirty="0" err="1">
                <a:latin typeface="Times New Roman" panose="02020603050405020304" pitchFamily="18" charset="0"/>
                <a:cs typeface="Times New Roman" panose="02020603050405020304" pitchFamily="18" charset="0"/>
              </a:rPr>
              <a:t>pháp</a:t>
            </a:r>
            <a:r>
              <a:rPr lang="en-US" altLang="en-US" sz="2000" b="1" i="1" dirty="0">
                <a:latin typeface="Times New Roman" panose="02020603050405020304" pitchFamily="18" charset="0"/>
                <a:cs typeface="Times New Roman" panose="02020603050405020304" pitchFamily="18" charset="0"/>
              </a:rPr>
              <a:t> </a:t>
            </a:r>
            <a:r>
              <a:rPr lang="en-US" altLang="en-US" sz="2000" b="1" i="1" dirty="0" err="1">
                <a:latin typeface="Times New Roman" panose="02020603050405020304" pitchFamily="18" charset="0"/>
                <a:cs typeface="Times New Roman" panose="02020603050405020304" pitchFamily="18" charset="0"/>
              </a:rPr>
              <a:t>luận</a:t>
            </a:r>
            <a:endParaRPr lang="en-US" altLang="en-US" sz="2000" b="1" i="1" dirty="0">
              <a:latin typeface="Times New Roman" panose="02020603050405020304" pitchFamily="18" charset="0"/>
              <a:cs typeface="Times New Roman" panose="02020603050405020304" pitchFamily="18" charset="0"/>
            </a:endParaRPr>
          </a:p>
        </p:txBody>
      </p:sp>
      <p:sp>
        <p:nvSpPr>
          <p:cNvPr id="10" name="Line 8">
            <a:extLst>
              <a:ext uri="{FF2B5EF4-FFF2-40B4-BE49-F238E27FC236}">
                <a16:creationId xmlns:a16="http://schemas.microsoft.com/office/drawing/2014/main" id="{DB10BDEB-938B-4CE9-B6FA-7931A930E9EE}"/>
              </a:ext>
            </a:extLst>
          </p:cNvPr>
          <p:cNvSpPr>
            <a:spLocks noChangeShapeType="1"/>
          </p:cNvSpPr>
          <p:nvPr/>
        </p:nvSpPr>
        <p:spPr bwMode="auto">
          <a:xfrm flipV="1">
            <a:off x="2268538" y="2800350"/>
            <a:ext cx="1223962" cy="947738"/>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2" name="Line 7">
            <a:extLst>
              <a:ext uri="{FF2B5EF4-FFF2-40B4-BE49-F238E27FC236}">
                <a16:creationId xmlns:a16="http://schemas.microsoft.com/office/drawing/2014/main" id="{E5A047BC-F1B4-4FD7-91F7-F0482791599A}"/>
              </a:ext>
            </a:extLst>
          </p:cNvPr>
          <p:cNvSpPr>
            <a:spLocks noChangeShapeType="1"/>
          </p:cNvSpPr>
          <p:nvPr/>
        </p:nvSpPr>
        <p:spPr bwMode="auto">
          <a:xfrm>
            <a:off x="2268538" y="3975100"/>
            <a:ext cx="1246187" cy="157797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3" name="Line 8">
            <a:extLst>
              <a:ext uri="{FF2B5EF4-FFF2-40B4-BE49-F238E27FC236}">
                <a16:creationId xmlns:a16="http://schemas.microsoft.com/office/drawing/2014/main" id="{1DFD8C19-68B8-4CF3-B70C-F50744E06445}"/>
              </a:ext>
            </a:extLst>
          </p:cNvPr>
          <p:cNvSpPr>
            <a:spLocks noChangeShapeType="1"/>
          </p:cNvSpPr>
          <p:nvPr/>
        </p:nvSpPr>
        <p:spPr bwMode="auto">
          <a:xfrm>
            <a:off x="2302842" y="3954462"/>
            <a:ext cx="1366837" cy="20002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Tree>
    <p:extLst>
      <p:ext uri="{BB962C8B-B14F-4D97-AF65-F5344CB8AC3E}">
        <p14:creationId xmlns:p14="http://schemas.microsoft.com/office/powerpoint/2010/main" val="151651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500" fill="hold"/>
                                        <p:tgtEl>
                                          <p:spTgt spid="10"/>
                                        </p:tgtEl>
                                        <p:attrNameLst>
                                          <p:attrName>ppt_w</p:attrName>
                                        </p:attrNameLst>
                                      </p:cBhvr>
                                      <p:tavLst>
                                        <p:tav tm="0">
                                          <p:val>
                                            <p:fltVal val="0"/>
                                          </p:val>
                                        </p:tav>
                                        <p:tav tm="100000">
                                          <p:val>
                                            <p:strVal val="#ppt_w"/>
                                          </p:val>
                                        </p:tav>
                                      </p:tavLst>
                                    </p:anim>
                                    <p:anim calcmode="lin" valueType="num">
                                      <p:cBhvr>
                                        <p:cTn id="32" dur="500" fill="hold"/>
                                        <p:tgtEl>
                                          <p:spTgt spid="10"/>
                                        </p:tgtEl>
                                        <p:attrNameLst>
                                          <p:attrName>ppt_h</p:attrName>
                                        </p:attrNameLst>
                                      </p:cBhvr>
                                      <p:tavLst>
                                        <p:tav tm="0">
                                          <p:val>
                                            <p:fltVal val="0"/>
                                          </p:val>
                                        </p:tav>
                                        <p:tav tm="100000">
                                          <p:val>
                                            <p:strVal val="#ppt_h"/>
                                          </p:val>
                                        </p:tav>
                                      </p:tavLst>
                                    </p:anim>
                                    <p:animEffect transition="in" filter="fade">
                                      <p:cBhvr>
                                        <p:cTn id="33" dur="5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53" presetClass="entr" presetSubtype="16"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500" fill="hold"/>
                                        <p:tgtEl>
                                          <p:spTgt spid="12"/>
                                        </p:tgtEl>
                                        <p:attrNameLst>
                                          <p:attrName>ppt_w</p:attrName>
                                        </p:attrNameLst>
                                      </p:cBhvr>
                                      <p:tavLst>
                                        <p:tav tm="0">
                                          <p:val>
                                            <p:fltVal val="0"/>
                                          </p:val>
                                        </p:tav>
                                        <p:tav tm="100000">
                                          <p:val>
                                            <p:strVal val="#ppt_w"/>
                                          </p:val>
                                        </p:tav>
                                      </p:tavLst>
                                    </p:anim>
                                    <p:anim calcmode="lin" valueType="num">
                                      <p:cBhvr>
                                        <p:cTn id="39" dur="500" fill="hold"/>
                                        <p:tgtEl>
                                          <p:spTgt spid="12"/>
                                        </p:tgtEl>
                                        <p:attrNameLst>
                                          <p:attrName>ppt_h</p:attrName>
                                        </p:attrNameLst>
                                      </p:cBhvr>
                                      <p:tavLst>
                                        <p:tav tm="0">
                                          <p:val>
                                            <p:fltVal val="0"/>
                                          </p:val>
                                        </p:tav>
                                        <p:tav tm="100000">
                                          <p:val>
                                            <p:strVal val="#ppt_h"/>
                                          </p:val>
                                        </p:tav>
                                      </p:tavLst>
                                    </p:anim>
                                    <p:animEffect transition="in" filter="fade">
                                      <p:cBhvr>
                                        <p:cTn id="40" dur="500"/>
                                        <p:tgtEl>
                                          <p:spTgt spid="12"/>
                                        </p:tgtEl>
                                      </p:cBhvr>
                                    </p:animEffect>
                                  </p:childTnLst>
                                </p:cTn>
                              </p:par>
                            </p:childTnLst>
                          </p:cTn>
                        </p:par>
                      </p:childTnLst>
                    </p:cTn>
                  </p:par>
                  <p:par>
                    <p:cTn id="41" fill="hold">
                      <p:stCondLst>
                        <p:cond delay="indefinite"/>
                      </p:stCondLst>
                      <p:childTnLst>
                        <p:par>
                          <p:cTn id="42" fill="hold">
                            <p:stCondLst>
                              <p:cond delay="0"/>
                            </p:stCondLst>
                            <p:childTnLst>
                              <p:par>
                                <p:cTn id="43" presetID="53" presetClass="entr" presetSubtype="16" fill="hold" grpId="0" nodeType="click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p:cTn id="45" dur="500" fill="hold"/>
                                        <p:tgtEl>
                                          <p:spTgt spid="13"/>
                                        </p:tgtEl>
                                        <p:attrNameLst>
                                          <p:attrName>ppt_w</p:attrName>
                                        </p:attrNameLst>
                                      </p:cBhvr>
                                      <p:tavLst>
                                        <p:tav tm="0">
                                          <p:val>
                                            <p:fltVal val="0"/>
                                          </p:val>
                                        </p:tav>
                                        <p:tav tm="100000">
                                          <p:val>
                                            <p:strVal val="#ppt_w"/>
                                          </p:val>
                                        </p:tav>
                                      </p:tavLst>
                                    </p:anim>
                                    <p:anim calcmode="lin" valueType="num">
                                      <p:cBhvr>
                                        <p:cTn id="46" dur="500" fill="hold"/>
                                        <p:tgtEl>
                                          <p:spTgt spid="13"/>
                                        </p:tgtEl>
                                        <p:attrNameLst>
                                          <p:attrName>ppt_h</p:attrName>
                                        </p:attrNameLst>
                                      </p:cBhvr>
                                      <p:tavLst>
                                        <p:tav tm="0">
                                          <p:val>
                                            <p:fltVal val="0"/>
                                          </p:val>
                                        </p:tav>
                                        <p:tav tm="100000">
                                          <p:val>
                                            <p:strVal val="#ppt_h"/>
                                          </p:val>
                                        </p:tav>
                                      </p:tavLst>
                                    </p:anim>
                                    <p:animEffect transition="in" filter="fade">
                                      <p:cBhvr>
                                        <p:cTn id="47" dur="500"/>
                                        <p:tgtEl>
                                          <p:spTgt spid="13"/>
                                        </p:tgtEl>
                                      </p:cBhvr>
                                    </p:animEffect>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grpId="0" nodeType="click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500" fill="hold"/>
                                        <p:tgtEl>
                                          <p:spTgt spid="11"/>
                                        </p:tgtEl>
                                        <p:attrNameLst>
                                          <p:attrName>ppt_x</p:attrName>
                                        </p:attrNameLst>
                                      </p:cBhvr>
                                      <p:tavLst>
                                        <p:tav tm="0">
                                          <p:val>
                                            <p:strVal val="#ppt_x"/>
                                          </p:val>
                                        </p:tav>
                                        <p:tav tm="100000">
                                          <p:val>
                                            <p:strVal val="#ppt_x"/>
                                          </p:val>
                                        </p:tav>
                                      </p:tavLst>
                                    </p:anim>
                                    <p:anim calcmode="lin" valueType="num">
                                      <p:cBhvr additive="base">
                                        <p:cTn id="5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2" presetClass="entr" presetSubtype="4" fill="hold" grpId="0" nodeType="click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additive="base">
                                        <p:cTn id="58" dur="500" fill="hold"/>
                                        <p:tgtEl>
                                          <p:spTgt spid="4"/>
                                        </p:tgtEl>
                                        <p:attrNameLst>
                                          <p:attrName>ppt_x</p:attrName>
                                        </p:attrNameLst>
                                      </p:cBhvr>
                                      <p:tavLst>
                                        <p:tav tm="0">
                                          <p:val>
                                            <p:strVal val="#ppt_x"/>
                                          </p:val>
                                        </p:tav>
                                        <p:tav tm="100000">
                                          <p:val>
                                            <p:strVal val="#ppt_x"/>
                                          </p:val>
                                        </p:tav>
                                      </p:tavLst>
                                    </p:anim>
                                    <p:anim calcmode="lin" valueType="num">
                                      <p:cBhvr additive="base">
                                        <p:cTn id="5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4" grpId="0"/>
      <p:bldP spid="5" grpId="0" animBg="1"/>
      <p:bldP spid="6" grpId="0" animBg="1"/>
      <p:bldP spid="8" grpId="0" animBg="1"/>
      <p:bldP spid="9" grpId="0" animBg="1"/>
      <p:bldP spid="10" grpId="0" animBg="1"/>
      <p:bldP spid="12" grpId="0" animBg="1"/>
      <p:bldP spid="1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220"/>
            <a:ext cx="9144001" cy="6854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lgn="ctr">
              <a:buNone/>
            </a:pPr>
            <a:r>
              <a:rPr lang="vi-VN" sz="2400" b="1">
                <a:solidFill>
                  <a:schemeClr val="bg1"/>
                </a:solidFill>
                <a:latin typeface="Times New Roman" panose="02020603050405020304" pitchFamily="18" charset="0"/>
                <a:cs typeface="Times New Roman" panose="02020603050405020304" pitchFamily="18" charset="0"/>
              </a:rPr>
              <a:t>Bài 2: NHỮNG NGUYÊN LÝ VÀ QUY LUẬT CƠ BẢN CỦA PHÉP BIỆN CHỨNG DUY VẬT (tt)</a:t>
            </a:r>
          </a:p>
        </p:txBody>
      </p:sp>
      <p:sp>
        <p:nvSpPr>
          <p:cNvPr id="4" name="Oval 2">
            <a:extLst>
              <a:ext uri="{FF2B5EF4-FFF2-40B4-BE49-F238E27FC236}">
                <a16:creationId xmlns:a16="http://schemas.microsoft.com/office/drawing/2014/main" id="{50BB1781-6BAE-44C0-A367-585543EF627F}"/>
              </a:ext>
            </a:extLst>
          </p:cNvPr>
          <p:cNvSpPr>
            <a:spLocks noChangeArrowheads="1"/>
          </p:cNvSpPr>
          <p:nvPr/>
        </p:nvSpPr>
        <p:spPr bwMode="auto">
          <a:xfrm>
            <a:off x="914400" y="1035050"/>
            <a:ext cx="1122363" cy="1066800"/>
          </a:xfrm>
          <a:prstGeom prst="ellipse">
            <a:avLst/>
          </a:prstGeom>
          <a:solidFill>
            <a:srgbClr val="FFFF99"/>
          </a:soli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800" b="1">
                <a:solidFill>
                  <a:srgbClr val="000000"/>
                </a:solidFill>
              </a:rPr>
              <a:t>A</a:t>
            </a:r>
          </a:p>
        </p:txBody>
      </p:sp>
      <p:sp>
        <p:nvSpPr>
          <p:cNvPr id="5" name="Oval 3">
            <a:extLst>
              <a:ext uri="{FF2B5EF4-FFF2-40B4-BE49-F238E27FC236}">
                <a16:creationId xmlns:a16="http://schemas.microsoft.com/office/drawing/2014/main" id="{AE57B097-0E21-4B18-9D90-EF5FA292CA7A}"/>
              </a:ext>
            </a:extLst>
          </p:cNvPr>
          <p:cNvSpPr>
            <a:spLocks noChangeArrowheads="1"/>
          </p:cNvSpPr>
          <p:nvPr/>
        </p:nvSpPr>
        <p:spPr bwMode="auto">
          <a:xfrm>
            <a:off x="2514600" y="1187450"/>
            <a:ext cx="914400" cy="457200"/>
          </a:xfrm>
          <a:prstGeom prst="ellipse">
            <a:avLst/>
          </a:prstGeom>
          <a:solidFill>
            <a:srgbClr val="FFFF99"/>
          </a:soli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800" b="1">
                <a:solidFill>
                  <a:srgbClr val="000000"/>
                </a:solidFill>
              </a:rPr>
              <a:t>B</a:t>
            </a:r>
          </a:p>
        </p:txBody>
      </p:sp>
      <p:sp>
        <p:nvSpPr>
          <p:cNvPr id="6" name="Oval 4">
            <a:extLst>
              <a:ext uri="{FF2B5EF4-FFF2-40B4-BE49-F238E27FC236}">
                <a16:creationId xmlns:a16="http://schemas.microsoft.com/office/drawing/2014/main" id="{96C5389B-0929-4CE6-ADF6-2A08ABCFCFAD}"/>
              </a:ext>
            </a:extLst>
          </p:cNvPr>
          <p:cNvSpPr>
            <a:spLocks noChangeArrowheads="1"/>
          </p:cNvSpPr>
          <p:nvPr/>
        </p:nvSpPr>
        <p:spPr bwMode="auto">
          <a:xfrm>
            <a:off x="1828800" y="2101850"/>
            <a:ext cx="914400" cy="609600"/>
          </a:xfrm>
          <a:prstGeom prst="ellipse">
            <a:avLst/>
          </a:prstGeom>
          <a:solidFill>
            <a:srgbClr val="FFFF99"/>
          </a:soli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800" b="1">
                <a:solidFill>
                  <a:srgbClr val="000000"/>
                </a:solidFill>
              </a:rPr>
              <a:t>C</a:t>
            </a:r>
          </a:p>
        </p:txBody>
      </p:sp>
      <p:sp>
        <p:nvSpPr>
          <p:cNvPr id="8" name="Oval 5">
            <a:extLst>
              <a:ext uri="{FF2B5EF4-FFF2-40B4-BE49-F238E27FC236}">
                <a16:creationId xmlns:a16="http://schemas.microsoft.com/office/drawing/2014/main" id="{3B752E6B-E3BF-4B9C-8D0A-26EF45C87061}"/>
              </a:ext>
            </a:extLst>
          </p:cNvPr>
          <p:cNvSpPr>
            <a:spLocks noChangeArrowheads="1"/>
          </p:cNvSpPr>
          <p:nvPr/>
        </p:nvSpPr>
        <p:spPr bwMode="auto">
          <a:xfrm>
            <a:off x="2895600" y="2025650"/>
            <a:ext cx="990600" cy="1219200"/>
          </a:xfrm>
          <a:prstGeom prst="ellipse">
            <a:avLst/>
          </a:prstGeom>
          <a:solidFill>
            <a:srgbClr val="FFFF99"/>
          </a:soli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800" b="1">
                <a:solidFill>
                  <a:srgbClr val="000000"/>
                </a:solidFill>
              </a:rPr>
              <a:t>E</a:t>
            </a:r>
          </a:p>
        </p:txBody>
      </p:sp>
      <p:sp>
        <p:nvSpPr>
          <p:cNvPr id="9" name="Oval 6">
            <a:extLst>
              <a:ext uri="{FF2B5EF4-FFF2-40B4-BE49-F238E27FC236}">
                <a16:creationId xmlns:a16="http://schemas.microsoft.com/office/drawing/2014/main" id="{D9D8150D-BA8A-4343-8B18-CBFB59143F6F}"/>
              </a:ext>
            </a:extLst>
          </p:cNvPr>
          <p:cNvSpPr>
            <a:spLocks noChangeArrowheads="1"/>
          </p:cNvSpPr>
          <p:nvPr/>
        </p:nvSpPr>
        <p:spPr bwMode="auto">
          <a:xfrm>
            <a:off x="685800" y="2025650"/>
            <a:ext cx="914400" cy="1447800"/>
          </a:xfrm>
          <a:prstGeom prst="ellipse">
            <a:avLst/>
          </a:prstGeom>
          <a:solidFill>
            <a:srgbClr val="FFFF99"/>
          </a:soli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800" b="1">
                <a:solidFill>
                  <a:srgbClr val="000000"/>
                </a:solidFill>
              </a:rPr>
              <a:t>D</a:t>
            </a:r>
          </a:p>
        </p:txBody>
      </p:sp>
      <p:sp>
        <p:nvSpPr>
          <p:cNvPr id="10" name="Text Box 7">
            <a:extLst>
              <a:ext uri="{FF2B5EF4-FFF2-40B4-BE49-F238E27FC236}">
                <a16:creationId xmlns:a16="http://schemas.microsoft.com/office/drawing/2014/main" id="{0F10C75C-9BEF-42E0-8D35-DFD91FDA333B}"/>
              </a:ext>
            </a:extLst>
          </p:cNvPr>
          <p:cNvSpPr txBox="1">
            <a:spLocks noChangeArrowheads="1"/>
          </p:cNvSpPr>
          <p:nvPr/>
        </p:nvSpPr>
        <p:spPr bwMode="auto">
          <a:xfrm>
            <a:off x="1447800" y="3625850"/>
            <a:ext cx="1752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US" altLang="en-US" sz="2400" b="1">
                <a:solidFill>
                  <a:srgbClr val="990000"/>
                </a:solidFill>
              </a:rPr>
              <a:t>SIÊU HÌNH</a:t>
            </a:r>
          </a:p>
        </p:txBody>
      </p:sp>
      <p:sp>
        <p:nvSpPr>
          <p:cNvPr id="12" name="Line 8">
            <a:extLst>
              <a:ext uri="{FF2B5EF4-FFF2-40B4-BE49-F238E27FC236}">
                <a16:creationId xmlns:a16="http://schemas.microsoft.com/office/drawing/2014/main" id="{5D87CFA6-7008-48BB-A3AC-AC8FE2448DB9}"/>
              </a:ext>
            </a:extLst>
          </p:cNvPr>
          <p:cNvSpPr>
            <a:spLocks noChangeShapeType="1"/>
          </p:cNvSpPr>
          <p:nvPr/>
        </p:nvSpPr>
        <p:spPr bwMode="auto">
          <a:xfrm>
            <a:off x="762000" y="3549650"/>
            <a:ext cx="3429000" cy="0"/>
          </a:xfrm>
          <a:prstGeom prst="line">
            <a:avLst/>
          </a:prstGeom>
          <a:noFill/>
          <a:ln w="57150" cmpd="thickThin">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3" name="Oval 9">
            <a:extLst>
              <a:ext uri="{FF2B5EF4-FFF2-40B4-BE49-F238E27FC236}">
                <a16:creationId xmlns:a16="http://schemas.microsoft.com/office/drawing/2014/main" id="{F355BDB2-F24E-406E-AEE0-9DBB0ADBAD37}"/>
              </a:ext>
            </a:extLst>
          </p:cNvPr>
          <p:cNvSpPr>
            <a:spLocks noChangeArrowheads="1"/>
          </p:cNvSpPr>
          <p:nvPr/>
        </p:nvSpPr>
        <p:spPr bwMode="auto">
          <a:xfrm>
            <a:off x="4876800" y="990600"/>
            <a:ext cx="838200" cy="609600"/>
          </a:xfrm>
          <a:prstGeom prst="ellipse">
            <a:avLst/>
          </a:prstGeom>
          <a:solidFill>
            <a:srgbClr val="FFFF99"/>
          </a:soli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800" b="1">
                <a:solidFill>
                  <a:srgbClr val="000000"/>
                </a:solidFill>
              </a:rPr>
              <a:t>A</a:t>
            </a:r>
          </a:p>
        </p:txBody>
      </p:sp>
      <p:sp>
        <p:nvSpPr>
          <p:cNvPr id="14" name="Oval 10">
            <a:extLst>
              <a:ext uri="{FF2B5EF4-FFF2-40B4-BE49-F238E27FC236}">
                <a16:creationId xmlns:a16="http://schemas.microsoft.com/office/drawing/2014/main" id="{07B87581-22E9-45EB-B2C1-822BA0F8B710}"/>
              </a:ext>
            </a:extLst>
          </p:cNvPr>
          <p:cNvSpPr>
            <a:spLocks noChangeArrowheads="1"/>
          </p:cNvSpPr>
          <p:nvPr/>
        </p:nvSpPr>
        <p:spPr bwMode="auto">
          <a:xfrm>
            <a:off x="4953000" y="1873250"/>
            <a:ext cx="914400" cy="1066800"/>
          </a:xfrm>
          <a:prstGeom prst="ellipse">
            <a:avLst/>
          </a:prstGeom>
          <a:solidFill>
            <a:srgbClr val="FFFF99"/>
          </a:soli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800" b="1">
                <a:solidFill>
                  <a:srgbClr val="000000"/>
                </a:solidFill>
              </a:rPr>
              <a:t>C</a:t>
            </a:r>
          </a:p>
        </p:txBody>
      </p:sp>
      <p:sp>
        <p:nvSpPr>
          <p:cNvPr id="15" name="Oval 11">
            <a:extLst>
              <a:ext uri="{FF2B5EF4-FFF2-40B4-BE49-F238E27FC236}">
                <a16:creationId xmlns:a16="http://schemas.microsoft.com/office/drawing/2014/main" id="{8F83F9BB-C148-4977-B585-80516D16CDF9}"/>
              </a:ext>
            </a:extLst>
          </p:cNvPr>
          <p:cNvSpPr>
            <a:spLocks noChangeArrowheads="1"/>
          </p:cNvSpPr>
          <p:nvPr/>
        </p:nvSpPr>
        <p:spPr bwMode="auto">
          <a:xfrm>
            <a:off x="7010400" y="1797050"/>
            <a:ext cx="990600" cy="1295400"/>
          </a:xfrm>
          <a:prstGeom prst="ellipse">
            <a:avLst/>
          </a:prstGeom>
          <a:solidFill>
            <a:srgbClr val="FFFF99"/>
          </a:soli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800" b="1">
                <a:solidFill>
                  <a:srgbClr val="000000"/>
                </a:solidFill>
              </a:rPr>
              <a:t>E</a:t>
            </a:r>
          </a:p>
        </p:txBody>
      </p:sp>
      <p:sp>
        <p:nvSpPr>
          <p:cNvPr id="16" name="Oval 12">
            <a:extLst>
              <a:ext uri="{FF2B5EF4-FFF2-40B4-BE49-F238E27FC236}">
                <a16:creationId xmlns:a16="http://schemas.microsoft.com/office/drawing/2014/main" id="{B50C135F-970D-4C3A-8954-1314B8053435}"/>
              </a:ext>
            </a:extLst>
          </p:cNvPr>
          <p:cNvSpPr>
            <a:spLocks noChangeArrowheads="1"/>
          </p:cNvSpPr>
          <p:nvPr/>
        </p:nvSpPr>
        <p:spPr bwMode="auto">
          <a:xfrm>
            <a:off x="6096000" y="1035050"/>
            <a:ext cx="1752600" cy="533400"/>
          </a:xfrm>
          <a:prstGeom prst="ellipse">
            <a:avLst/>
          </a:prstGeom>
          <a:solidFill>
            <a:srgbClr val="FFFF99"/>
          </a:soli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800" b="1">
                <a:solidFill>
                  <a:srgbClr val="000000"/>
                </a:solidFill>
              </a:rPr>
              <a:t>B</a:t>
            </a:r>
          </a:p>
        </p:txBody>
      </p:sp>
      <p:sp>
        <p:nvSpPr>
          <p:cNvPr id="17" name="Oval 13">
            <a:extLst>
              <a:ext uri="{FF2B5EF4-FFF2-40B4-BE49-F238E27FC236}">
                <a16:creationId xmlns:a16="http://schemas.microsoft.com/office/drawing/2014/main" id="{081B9A75-72D6-4207-A40D-02CFBFA55DCF}"/>
              </a:ext>
            </a:extLst>
          </p:cNvPr>
          <p:cNvSpPr>
            <a:spLocks noChangeArrowheads="1"/>
          </p:cNvSpPr>
          <p:nvPr/>
        </p:nvSpPr>
        <p:spPr bwMode="auto">
          <a:xfrm>
            <a:off x="5867400" y="2787650"/>
            <a:ext cx="1066800" cy="609600"/>
          </a:xfrm>
          <a:prstGeom prst="ellipse">
            <a:avLst/>
          </a:prstGeom>
          <a:solidFill>
            <a:srgbClr val="FFFF99"/>
          </a:soli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800" b="1">
                <a:solidFill>
                  <a:srgbClr val="000000"/>
                </a:solidFill>
              </a:rPr>
              <a:t>D</a:t>
            </a:r>
          </a:p>
        </p:txBody>
      </p:sp>
      <p:sp>
        <p:nvSpPr>
          <p:cNvPr id="18" name="Line 14">
            <a:extLst>
              <a:ext uri="{FF2B5EF4-FFF2-40B4-BE49-F238E27FC236}">
                <a16:creationId xmlns:a16="http://schemas.microsoft.com/office/drawing/2014/main" id="{199C7ED4-82CF-4DC6-9473-EE46DAF298CE}"/>
              </a:ext>
            </a:extLst>
          </p:cNvPr>
          <p:cNvSpPr>
            <a:spLocks noChangeShapeType="1"/>
          </p:cNvSpPr>
          <p:nvPr/>
        </p:nvSpPr>
        <p:spPr bwMode="auto">
          <a:xfrm>
            <a:off x="4724400" y="3549650"/>
            <a:ext cx="35814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9" name="Text Box 15">
            <a:extLst>
              <a:ext uri="{FF2B5EF4-FFF2-40B4-BE49-F238E27FC236}">
                <a16:creationId xmlns:a16="http://schemas.microsoft.com/office/drawing/2014/main" id="{859BD9C5-9DF6-4A91-A2B5-2D8B822E441F}"/>
              </a:ext>
            </a:extLst>
          </p:cNvPr>
          <p:cNvSpPr txBox="1">
            <a:spLocks noChangeArrowheads="1"/>
          </p:cNvSpPr>
          <p:nvPr/>
        </p:nvSpPr>
        <p:spPr bwMode="auto">
          <a:xfrm>
            <a:off x="5638800" y="3702050"/>
            <a:ext cx="2057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US" altLang="en-US" sz="2400" b="1">
                <a:solidFill>
                  <a:srgbClr val="990000"/>
                </a:solidFill>
              </a:rPr>
              <a:t>DUY TÂM</a:t>
            </a:r>
          </a:p>
        </p:txBody>
      </p:sp>
      <p:sp>
        <p:nvSpPr>
          <p:cNvPr id="20" name="Line 16">
            <a:extLst>
              <a:ext uri="{FF2B5EF4-FFF2-40B4-BE49-F238E27FC236}">
                <a16:creationId xmlns:a16="http://schemas.microsoft.com/office/drawing/2014/main" id="{2FD66B3A-6975-4224-B03E-1C49EC45FEC6}"/>
              </a:ext>
            </a:extLst>
          </p:cNvPr>
          <p:cNvSpPr>
            <a:spLocks noChangeShapeType="1"/>
          </p:cNvSpPr>
          <p:nvPr/>
        </p:nvSpPr>
        <p:spPr bwMode="auto">
          <a:xfrm flipH="1">
            <a:off x="6400800" y="1492250"/>
            <a:ext cx="152400" cy="1295400"/>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1" name="Line 17">
            <a:extLst>
              <a:ext uri="{FF2B5EF4-FFF2-40B4-BE49-F238E27FC236}">
                <a16:creationId xmlns:a16="http://schemas.microsoft.com/office/drawing/2014/main" id="{E9067ECC-C7D5-4720-B50B-BCA196BF1563}"/>
              </a:ext>
            </a:extLst>
          </p:cNvPr>
          <p:cNvSpPr>
            <a:spLocks noChangeShapeType="1"/>
          </p:cNvSpPr>
          <p:nvPr/>
        </p:nvSpPr>
        <p:spPr bwMode="auto">
          <a:xfrm flipH="1" flipV="1">
            <a:off x="5334000" y="1644650"/>
            <a:ext cx="1676400" cy="609600"/>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2" name="Line 18">
            <a:extLst>
              <a:ext uri="{FF2B5EF4-FFF2-40B4-BE49-F238E27FC236}">
                <a16:creationId xmlns:a16="http://schemas.microsoft.com/office/drawing/2014/main" id="{38F6E18A-7BC2-4C58-9BC3-2C80636E872A}"/>
              </a:ext>
            </a:extLst>
          </p:cNvPr>
          <p:cNvSpPr>
            <a:spLocks noChangeShapeType="1"/>
          </p:cNvSpPr>
          <p:nvPr/>
        </p:nvSpPr>
        <p:spPr bwMode="auto">
          <a:xfrm flipH="1" flipV="1">
            <a:off x="5715000" y="2787650"/>
            <a:ext cx="228600" cy="152400"/>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3" name="Line 19">
            <a:extLst>
              <a:ext uri="{FF2B5EF4-FFF2-40B4-BE49-F238E27FC236}">
                <a16:creationId xmlns:a16="http://schemas.microsoft.com/office/drawing/2014/main" id="{DA44639A-98CC-4B9A-8DA4-EDDE78334E25}"/>
              </a:ext>
            </a:extLst>
          </p:cNvPr>
          <p:cNvSpPr>
            <a:spLocks noChangeShapeType="1"/>
          </p:cNvSpPr>
          <p:nvPr/>
        </p:nvSpPr>
        <p:spPr bwMode="auto">
          <a:xfrm flipV="1">
            <a:off x="5867400" y="2406650"/>
            <a:ext cx="1143000" cy="76200"/>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4" name="Text Box 20">
            <a:extLst>
              <a:ext uri="{FF2B5EF4-FFF2-40B4-BE49-F238E27FC236}">
                <a16:creationId xmlns:a16="http://schemas.microsoft.com/office/drawing/2014/main" id="{E83EFC2F-2D46-4572-BC0F-7619B8ACB857}"/>
              </a:ext>
            </a:extLst>
          </p:cNvPr>
          <p:cNvSpPr txBox="1">
            <a:spLocks noChangeArrowheads="1"/>
          </p:cNvSpPr>
          <p:nvPr/>
        </p:nvSpPr>
        <p:spPr bwMode="auto">
          <a:xfrm rot="1193750">
            <a:off x="5715000" y="1949450"/>
            <a:ext cx="2286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US" altLang="en-US" sz="1400" b="1">
                <a:solidFill>
                  <a:srgbClr val="FF3399"/>
                </a:solidFill>
              </a:rPr>
              <a:t>SIÊU NHIÊN</a:t>
            </a:r>
          </a:p>
        </p:txBody>
      </p:sp>
      <p:sp>
        <p:nvSpPr>
          <p:cNvPr id="25" name="Text Box 21">
            <a:extLst>
              <a:ext uri="{FF2B5EF4-FFF2-40B4-BE49-F238E27FC236}">
                <a16:creationId xmlns:a16="http://schemas.microsoft.com/office/drawing/2014/main" id="{E5DC9995-1858-4CC6-91CC-8CEA12C64673}"/>
              </a:ext>
            </a:extLst>
          </p:cNvPr>
          <p:cNvSpPr txBox="1">
            <a:spLocks noChangeArrowheads="1"/>
          </p:cNvSpPr>
          <p:nvPr/>
        </p:nvSpPr>
        <p:spPr bwMode="auto">
          <a:xfrm>
            <a:off x="6019800" y="2254250"/>
            <a:ext cx="9144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US" altLang="en-US" sz="1200" b="1">
                <a:solidFill>
                  <a:srgbClr val="FF3399"/>
                </a:solidFill>
              </a:rPr>
              <a:t>Ý THỨC</a:t>
            </a:r>
          </a:p>
        </p:txBody>
      </p:sp>
      <p:sp>
        <p:nvSpPr>
          <p:cNvPr id="26" name="Oval 22">
            <a:extLst>
              <a:ext uri="{FF2B5EF4-FFF2-40B4-BE49-F238E27FC236}">
                <a16:creationId xmlns:a16="http://schemas.microsoft.com/office/drawing/2014/main" id="{6DDC526D-B921-4CEC-8F36-E8A239079403}"/>
              </a:ext>
            </a:extLst>
          </p:cNvPr>
          <p:cNvSpPr>
            <a:spLocks noChangeArrowheads="1"/>
          </p:cNvSpPr>
          <p:nvPr/>
        </p:nvSpPr>
        <p:spPr bwMode="auto">
          <a:xfrm>
            <a:off x="2209800" y="4235450"/>
            <a:ext cx="1371600" cy="990600"/>
          </a:xfrm>
          <a:prstGeom prst="ellipse">
            <a:avLst/>
          </a:prstGeom>
          <a:solidFill>
            <a:srgbClr val="FFFF99"/>
          </a:soli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800" b="1">
                <a:solidFill>
                  <a:srgbClr val="000000"/>
                </a:solidFill>
              </a:rPr>
              <a:t>A</a:t>
            </a:r>
          </a:p>
        </p:txBody>
      </p:sp>
      <p:sp>
        <p:nvSpPr>
          <p:cNvPr id="27" name="Oval 23">
            <a:extLst>
              <a:ext uri="{FF2B5EF4-FFF2-40B4-BE49-F238E27FC236}">
                <a16:creationId xmlns:a16="http://schemas.microsoft.com/office/drawing/2014/main" id="{6B680774-C262-4C13-9A79-B188C6384A60}"/>
              </a:ext>
            </a:extLst>
          </p:cNvPr>
          <p:cNvSpPr>
            <a:spLocks noChangeArrowheads="1"/>
          </p:cNvSpPr>
          <p:nvPr/>
        </p:nvSpPr>
        <p:spPr bwMode="auto">
          <a:xfrm>
            <a:off x="4191000" y="5683250"/>
            <a:ext cx="1066800" cy="838200"/>
          </a:xfrm>
          <a:prstGeom prst="ellipse">
            <a:avLst/>
          </a:prstGeom>
          <a:solidFill>
            <a:srgbClr val="FFFF99"/>
          </a:soli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800" b="1">
                <a:solidFill>
                  <a:srgbClr val="000000"/>
                </a:solidFill>
              </a:rPr>
              <a:t>C</a:t>
            </a:r>
          </a:p>
        </p:txBody>
      </p:sp>
      <p:sp>
        <p:nvSpPr>
          <p:cNvPr id="28" name="Oval 24">
            <a:extLst>
              <a:ext uri="{FF2B5EF4-FFF2-40B4-BE49-F238E27FC236}">
                <a16:creationId xmlns:a16="http://schemas.microsoft.com/office/drawing/2014/main" id="{6C457162-88A2-44D4-8998-34245898F696}"/>
              </a:ext>
            </a:extLst>
          </p:cNvPr>
          <p:cNvSpPr>
            <a:spLocks noChangeArrowheads="1"/>
          </p:cNvSpPr>
          <p:nvPr/>
        </p:nvSpPr>
        <p:spPr bwMode="auto">
          <a:xfrm>
            <a:off x="1752600" y="6064250"/>
            <a:ext cx="1219200" cy="457200"/>
          </a:xfrm>
          <a:prstGeom prst="ellipse">
            <a:avLst/>
          </a:prstGeom>
          <a:solidFill>
            <a:srgbClr val="FFFF99"/>
          </a:soli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800" b="1">
                <a:solidFill>
                  <a:srgbClr val="000000"/>
                </a:solidFill>
              </a:rPr>
              <a:t>D</a:t>
            </a:r>
          </a:p>
        </p:txBody>
      </p:sp>
      <p:sp>
        <p:nvSpPr>
          <p:cNvPr id="29" name="Oval 25">
            <a:extLst>
              <a:ext uri="{FF2B5EF4-FFF2-40B4-BE49-F238E27FC236}">
                <a16:creationId xmlns:a16="http://schemas.microsoft.com/office/drawing/2014/main" id="{924E36F6-6581-4387-B649-60BF3FED46D3}"/>
              </a:ext>
            </a:extLst>
          </p:cNvPr>
          <p:cNvSpPr>
            <a:spLocks noChangeArrowheads="1"/>
          </p:cNvSpPr>
          <p:nvPr/>
        </p:nvSpPr>
        <p:spPr bwMode="auto">
          <a:xfrm>
            <a:off x="6019800" y="5149850"/>
            <a:ext cx="533400" cy="838200"/>
          </a:xfrm>
          <a:prstGeom prst="ellipse">
            <a:avLst/>
          </a:prstGeom>
          <a:solidFill>
            <a:srgbClr val="FFFF99"/>
          </a:soli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800" b="1">
                <a:solidFill>
                  <a:srgbClr val="000000"/>
                </a:solidFill>
              </a:rPr>
              <a:t>E</a:t>
            </a:r>
          </a:p>
        </p:txBody>
      </p:sp>
      <p:sp>
        <p:nvSpPr>
          <p:cNvPr id="30" name="Oval 26">
            <a:extLst>
              <a:ext uri="{FF2B5EF4-FFF2-40B4-BE49-F238E27FC236}">
                <a16:creationId xmlns:a16="http://schemas.microsoft.com/office/drawing/2014/main" id="{C436F6A7-E9DB-47A7-9715-9B80FA3F1846}"/>
              </a:ext>
            </a:extLst>
          </p:cNvPr>
          <p:cNvSpPr>
            <a:spLocks noChangeArrowheads="1"/>
          </p:cNvSpPr>
          <p:nvPr/>
        </p:nvSpPr>
        <p:spPr bwMode="auto">
          <a:xfrm>
            <a:off x="4648200" y="4311650"/>
            <a:ext cx="838200" cy="838200"/>
          </a:xfrm>
          <a:prstGeom prst="ellipse">
            <a:avLst/>
          </a:prstGeom>
          <a:solidFill>
            <a:srgbClr val="FFFF99"/>
          </a:soli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800" b="1">
                <a:solidFill>
                  <a:srgbClr val="000000"/>
                </a:solidFill>
              </a:rPr>
              <a:t>B</a:t>
            </a:r>
          </a:p>
        </p:txBody>
      </p:sp>
      <p:sp>
        <p:nvSpPr>
          <p:cNvPr id="31" name="Line 27">
            <a:extLst>
              <a:ext uri="{FF2B5EF4-FFF2-40B4-BE49-F238E27FC236}">
                <a16:creationId xmlns:a16="http://schemas.microsoft.com/office/drawing/2014/main" id="{FF7966BE-92AC-462C-BE0B-C3650E3125BE}"/>
              </a:ext>
            </a:extLst>
          </p:cNvPr>
          <p:cNvSpPr>
            <a:spLocks noChangeShapeType="1"/>
          </p:cNvSpPr>
          <p:nvPr/>
        </p:nvSpPr>
        <p:spPr bwMode="auto">
          <a:xfrm>
            <a:off x="1752600" y="6673850"/>
            <a:ext cx="5181600" cy="0"/>
          </a:xfrm>
          <a:prstGeom prst="line">
            <a:avLst/>
          </a:prstGeom>
          <a:noFill/>
          <a:ln w="57150" cmpd="thickThin">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2" name="Text Box 28">
            <a:extLst>
              <a:ext uri="{FF2B5EF4-FFF2-40B4-BE49-F238E27FC236}">
                <a16:creationId xmlns:a16="http://schemas.microsoft.com/office/drawing/2014/main" id="{3098BC71-DE5D-40E2-A291-95DAA5017F4A}"/>
              </a:ext>
            </a:extLst>
          </p:cNvPr>
          <p:cNvSpPr txBox="1">
            <a:spLocks noChangeArrowheads="1"/>
          </p:cNvSpPr>
          <p:nvPr/>
        </p:nvSpPr>
        <p:spPr bwMode="auto">
          <a:xfrm>
            <a:off x="5105400" y="6184900"/>
            <a:ext cx="2514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US" altLang="en-US" sz="2400" b="1">
                <a:solidFill>
                  <a:srgbClr val="FF0000"/>
                </a:solidFill>
              </a:rPr>
              <a:t>BIỆN CHỨNG</a:t>
            </a:r>
          </a:p>
        </p:txBody>
      </p:sp>
      <p:sp>
        <p:nvSpPr>
          <p:cNvPr id="33" name="Line 29">
            <a:extLst>
              <a:ext uri="{FF2B5EF4-FFF2-40B4-BE49-F238E27FC236}">
                <a16:creationId xmlns:a16="http://schemas.microsoft.com/office/drawing/2014/main" id="{17F11CA4-5FDA-4437-85B9-7A0F3C91890B}"/>
              </a:ext>
            </a:extLst>
          </p:cNvPr>
          <p:cNvSpPr>
            <a:spLocks noChangeShapeType="1"/>
          </p:cNvSpPr>
          <p:nvPr/>
        </p:nvSpPr>
        <p:spPr bwMode="auto">
          <a:xfrm>
            <a:off x="3581400" y="4692650"/>
            <a:ext cx="1066800" cy="0"/>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4" name="Line 30">
            <a:extLst>
              <a:ext uri="{FF2B5EF4-FFF2-40B4-BE49-F238E27FC236}">
                <a16:creationId xmlns:a16="http://schemas.microsoft.com/office/drawing/2014/main" id="{51565145-761C-466A-AEDF-3E24B8A6D643}"/>
              </a:ext>
            </a:extLst>
          </p:cNvPr>
          <p:cNvSpPr>
            <a:spLocks noChangeShapeType="1"/>
          </p:cNvSpPr>
          <p:nvPr/>
        </p:nvSpPr>
        <p:spPr bwMode="auto">
          <a:xfrm>
            <a:off x="3276600" y="5149850"/>
            <a:ext cx="1066800" cy="762000"/>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5" name="Line 31">
            <a:extLst>
              <a:ext uri="{FF2B5EF4-FFF2-40B4-BE49-F238E27FC236}">
                <a16:creationId xmlns:a16="http://schemas.microsoft.com/office/drawing/2014/main" id="{9A0B89ED-7661-465C-B99B-989A05AFD893}"/>
              </a:ext>
            </a:extLst>
          </p:cNvPr>
          <p:cNvSpPr>
            <a:spLocks noChangeShapeType="1"/>
          </p:cNvSpPr>
          <p:nvPr/>
        </p:nvSpPr>
        <p:spPr bwMode="auto">
          <a:xfrm flipH="1">
            <a:off x="4953000" y="5149850"/>
            <a:ext cx="76200" cy="609600"/>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6" name="Line 32">
            <a:extLst>
              <a:ext uri="{FF2B5EF4-FFF2-40B4-BE49-F238E27FC236}">
                <a16:creationId xmlns:a16="http://schemas.microsoft.com/office/drawing/2014/main" id="{E813A1F4-AD91-4F2C-ABA1-D887C0BDB6DE}"/>
              </a:ext>
            </a:extLst>
          </p:cNvPr>
          <p:cNvSpPr>
            <a:spLocks noChangeShapeType="1"/>
          </p:cNvSpPr>
          <p:nvPr/>
        </p:nvSpPr>
        <p:spPr bwMode="auto">
          <a:xfrm flipH="1" flipV="1">
            <a:off x="3505200" y="4997450"/>
            <a:ext cx="2514600" cy="609600"/>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7" name="Line 33">
            <a:extLst>
              <a:ext uri="{FF2B5EF4-FFF2-40B4-BE49-F238E27FC236}">
                <a16:creationId xmlns:a16="http://schemas.microsoft.com/office/drawing/2014/main" id="{B441BAB7-EEC4-4BF1-B8C9-B125C5885477}"/>
              </a:ext>
            </a:extLst>
          </p:cNvPr>
          <p:cNvSpPr>
            <a:spLocks noChangeShapeType="1"/>
          </p:cNvSpPr>
          <p:nvPr/>
        </p:nvSpPr>
        <p:spPr bwMode="auto">
          <a:xfrm flipH="1">
            <a:off x="2438400" y="5226050"/>
            <a:ext cx="304800" cy="838200"/>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8" name="Line 34">
            <a:extLst>
              <a:ext uri="{FF2B5EF4-FFF2-40B4-BE49-F238E27FC236}">
                <a16:creationId xmlns:a16="http://schemas.microsoft.com/office/drawing/2014/main" id="{89C97606-F330-4A4C-9E5D-638FD8AE4129}"/>
              </a:ext>
            </a:extLst>
          </p:cNvPr>
          <p:cNvSpPr>
            <a:spLocks noChangeShapeType="1"/>
          </p:cNvSpPr>
          <p:nvPr/>
        </p:nvSpPr>
        <p:spPr bwMode="auto">
          <a:xfrm flipV="1">
            <a:off x="2971800" y="6140450"/>
            <a:ext cx="1219200" cy="152400"/>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9" name="Line 35">
            <a:extLst>
              <a:ext uri="{FF2B5EF4-FFF2-40B4-BE49-F238E27FC236}">
                <a16:creationId xmlns:a16="http://schemas.microsoft.com/office/drawing/2014/main" id="{758296DC-72CA-4845-99C1-BE34C09F013C}"/>
              </a:ext>
            </a:extLst>
          </p:cNvPr>
          <p:cNvSpPr>
            <a:spLocks noChangeShapeType="1"/>
          </p:cNvSpPr>
          <p:nvPr/>
        </p:nvSpPr>
        <p:spPr bwMode="auto">
          <a:xfrm flipH="1">
            <a:off x="2819400" y="4997450"/>
            <a:ext cx="1905000" cy="1143000"/>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40" name="Line 36">
            <a:extLst>
              <a:ext uri="{FF2B5EF4-FFF2-40B4-BE49-F238E27FC236}">
                <a16:creationId xmlns:a16="http://schemas.microsoft.com/office/drawing/2014/main" id="{9510B80F-F783-450B-8481-14D9D6970740}"/>
              </a:ext>
            </a:extLst>
          </p:cNvPr>
          <p:cNvSpPr>
            <a:spLocks noChangeShapeType="1"/>
          </p:cNvSpPr>
          <p:nvPr/>
        </p:nvSpPr>
        <p:spPr bwMode="auto">
          <a:xfrm>
            <a:off x="5410200" y="4921250"/>
            <a:ext cx="685800" cy="381000"/>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41" name="Line 37">
            <a:extLst>
              <a:ext uri="{FF2B5EF4-FFF2-40B4-BE49-F238E27FC236}">
                <a16:creationId xmlns:a16="http://schemas.microsoft.com/office/drawing/2014/main" id="{B1A83501-B08F-4661-8FED-3BBB9107DD73}"/>
              </a:ext>
            </a:extLst>
          </p:cNvPr>
          <p:cNvSpPr>
            <a:spLocks noChangeShapeType="1"/>
          </p:cNvSpPr>
          <p:nvPr/>
        </p:nvSpPr>
        <p:spPr bwMode="auto">
          <a:xfrm flipH="1">
            <a:off x="5257800" y="5835650"/>
            <a:ext cx="838200" cy="152400"/>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42" name="Text Box 38">
            <a:extLst>
              <a:ext uri="{FF2B5EF4-FFF2-40B4-BE49-F238E27FC236}">
                <a16:creationId xmlns:a16="http://schemas.microsoft.com/office/drawing/2014/main" id="{07703897-16B1-4832-BA66-D1A6DEC730EC}"/>
              </a:ext>
            </a:extLst>
          </p:cNvPr>
          <p:cNvSpPr txBox="1">
            <a:spLocks noChangeArrowheads="1"/>
          </p:cNvSpPr>
          <p:nvPr/>
        </p:nvSpPr>
        <p:spPr bwMode="auto">
          <a:xfrm>
            <a:off x="6858000" y="5607050"/>
            <a:ext cx="13716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US" altLang="en-US" sz="2800" b="1">
                <a:solidFill>
                  <a:srgbClr val="000000"/>
                </a:solidFill>
              </a:rPr>
              <a:t>…</a:t>
            </a:r>
          </a:p>
        </p:txBody>
      </p:sp>
      <p:sp>
        <p:nvSpPr>
          <p:cNvPr id="43" name="Text Box 39">
            <a:extLst>
              <a:ext uri="{FF2B5EF4-FFF2-40B4-BE49-F238E27FC236}">
                <a16:creationId xmlns:a16="http://schemas.microsoft.com/office/drawing/2014/main" id="{6269DFA5-1785-4F33-91FD-F4103BE310F1}"/>
              </a:ext>
            </a:extLst>
          </p:cNvPr>
          <p:cNvSpPr txBox="1">
            <a:spLocks noChangeArrowheads="1"/>
          </p:cNvSpPr>
          <p:nvPr/>
        </p:nvSpPr>
        <p:spPr bwMode="auto">
          <a:xfrm>
            <a:off x="3352800" y="5226050"/>
            <a:ext cx="1905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US" altLang="en-US" sz="1800" b="1">
                <a:solidFill>
                  <a:srgbClr val="FF3399"/>
                </a:solidFill>
              </a:rPr>
              <a:t>KHÁCH QUAN</a:t>
            </a:r>
          </a:p>
        </p:txBody>
      </p:sp>
    </p:spTree>
    <p:extLst>
      <p:ext uri="{BB962C8B-B14F-4D97-AF65-F5344CB8AC3E}">
        <p14:creationId xmlns:p14="http://schemas.microsoft.com/office/powerpoint/2010/main" val="4109091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1000"/>
                                        <p:tgtEl>
                                          <p:spTgt spid="12"/>
                                        </p:tgtEl>
                                      </p:cBhvr>
                                    </p:animEffect>
                                  </p:childTnLst>
                                </p:cTn>
                              </p:par>
                            </p:childTnLst>
                          </p:cTn>
                        </p:par>
                        <p:par>
                          <p:cTn id="8" fill="hold">
                            <p:stCondLst>
                              <p:cond delay="1000"/>
                            </p:stCondLst>
                            <p:childTnLst>
                              <p:par>
                                <p:cTn id="9" presetID="21" presetClass="entr" presetSubtype="4"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heel(4)">
                                      <p:cBhvr>
                                        <p:cTn id="11" dur="1000"/>
                                        <p:tgtEl>
                                          <p:spTgt spid="10"/>
                                        </p:tgtEl>
                                      </p:cBhvr>
                                    </p:animEffect>
                                  </p:childTnLst>
                                </p:cTn>
                              </p:par>
                            </p:childTnLst>
                          </p:cTn>
                        </p:par>
                        <p:par>
                          <p:cTn id="12" fill="hold">
                            <p:stCondLst>
                              <p:cond delay="2000"/>
                            </p:stCondLst>
                            <p:childTnLst>
                              <p:par>
                                <p:cTn id="13" presetID="21" presetClass="entr" presetSubtype="4"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heel(4)">
                                      <p:cBhvr>
                                        <p:cTn id="15" dur="1000"/>
                                        <p:tgtEl>
                                          <p:spTgt spid="18"/>
                                        </p:tgtEl>
                                      </p:cBhvr>
                                    </p:animEffect>
                                  </p:childTnLst>
                                </p:cTn>
                              </p:par>
                            </p:childTnLst>
                          </p:cTn>
                        </p:par>
                        <p:par>
                          <p:cTn id="16" fill="hold">
                            <p:stCondLst>
                              <p:cond delay="3000"/>
                            </p:stCondLst>
                            <p:childTnLst>
                              <p:par>
                                <p:cTn id="17" presetID="21" presetClass="entr" presetSubtype="4"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heel(4)">
                                      <p:cBhvr>
                                        <p:cTn id="19" dur="1000"/>
                                        <p:tgtEl>
                                          <p:spTgt spid="19"/>
                                        </p:tgtEl>
                                      </p:cBhvr>
                                    </p:animEffect>
                                  </p:childTnLst>
                                </p:cTn>
                              </p:par>
                            </p:childTnLst>
                          </p:cTn>
                        </p:par>
                        <p:par>
                          <p:cTn id="20" fill="hold">
                            <p:stCondLst>
                              <p:cond delay="4000"/>
                            </p:stCondLst>
                            <p:childTnLst>
                              <p:par>
                                <p:cTn id="21" presetID="14" presetClass="entr" presetSubtype="10"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randombar(horizontal)">
                                      <p:cBhvr>
                                        <p:cTn id="23" dur="1000"/>
                                        <p:tgtEl>
                                          <p:spTgt spid="4"/>
                                        </p:tgtEl>
                                      </p:cBhvr>
                                    </p:animEffect>
                                  </p:childTnLst>
                                </p:cTn>
                              </p:par>
                            </p:childTnLst>
                          </p:cTn>
                        </p:par>
                        <p:par>
                          <p:cTn id="24" fill="hold">
                            <p:stCondLst>
                              <p:cond delay="5000"/>
                            </p:stCondLst>
                            <p:childTnLst>
                              <p:par>
                                <p:cTn id="25" presetID="14" presetClass="entr" presetSubtype="10"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randombar(horizontal)">
                                      <p:cBhvr>
                                        <p:cTn id="27" dur="1000"/>
                                        <p:tgtEl>
                                          <p:spTgt spid="5"/>
                                        </p:tgtEl>
                                      </p:cBhvr>
                                    </p:animEffect>
                                  </p:childTnLst>
                                </p:cTn>
                              </p:par>
                            </p:childTnLst>
                          </p:cTn>
                        </p:par>
                        <p:par>
                          <p:cTn id="28" fill="hold">
                            <p:stCondLst>
                              <p:cond delay="6000"/>
                            </p:stCondLst>
                            <p:childTnLst>
                              <p:par>
                                <p:cTn id="29" presetID="14" presetClass="entr" presetSubtype="10"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randombar(horizontal)">
                                      <p:cBhvr>
                                        <p:cTn id="31" dur="1000"/>
                                        <p:tgtEl>
                                          <p:spTgt spid="6"/>
                                        </p:tgtEl>
                                      </p:cBhvr>
                                    </p:animEffect>
                                  </p:childTnLst>
                                </p:cTn>
                              </p:par>
                            </p:childTnLst>
                          </p:cTn>
                        </p:par>
                        <p:par>
                          <p:cTn id="32" fill="hold">
                            <p:stCondLst>
                              <p:cond delay="7000"/>
                            </p:stCondLst>
                            <p:childTnLst>
                              <p:par>
                                <p:cTn id="33" presetID="14" presetClass="entr" presetSubtype="10"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randombar(horizontal)">
                                      <p:cBhvr>
                                        <p:cTn id="35" dur="1000"/>
                                        <p:tgtEl>
                                          <p:spTgt spid="9"/>
                                        </p:tgtEl>
                                      </p:cBhvr>
                                    </p:animEffect>
                                  </p:childTnLst>
                                </p:cTn>
                              </p:par>
                            </p:childTnLst>
                          </p:cTn>
                        </p:par>
                        <p:par>
                          <p:cTn id="36" fill="hold">
                            <p:stCondLst>
                              <p:cond delay="8000"/>
                            </p:stCondLst>
                            <p:childTnLst>
                              <p:par>
                                <p:cTn id="37" presetID="14" presetClass="entr" presetSubtype="10"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randombar(horizontal)">
                                      <p:cBhvr>
                                        <p:cTn id="39" dur="1000"/>
                                        <p:tgtEl>
                                          <p:spTgt spid="8"/>
                                        </p:tgtEl>
                                      </p:cBhvr>
                                    </p:animEffect>
                                  </p:childTnLst>
                                </p:cTn>
                              </p:par>
                            </p:childTnLst>
                          </p:cTn>
                        </p:par>
                      </p:childTnLst>
                    </p:cTn>
                  </p:par>
                  <p:par>
                    <p:cTn id="40" fill="hold">
                      <p:stCondLst>
                        <p:cond delay="indefinite"/>
                      </p:stCondLst>
                      <p:childTnLst>
                        <p:par>
                          <p:cTn id="41" fill="hold">
                            <p:stCondLst>
                              <p:cond delay="0"/>
                            </p:stCondLst>
                            <p:childTnLst>
                              <p:par>
                                <p:cTn id="42" presetID="49" presetClass="entr" presetSubtype="0" decel="100000" fill="hold" grpId="0" nodeType="click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p:cTn id="44" dur="500" fill="hold"/>
                                        <p:tgtEl>
                                          <p:spTgt spid="13"/>
                                        </p:tgtEl>
                                        <p:attrNameLst>
                                          <p:attrName>ppt_w</p:attrName>
                                        </p:attrNameLst>
                                      </p:cBhvr>
                                      <p:tavLst>
                                        <p:tav tm="0">
                                          <p:val>
                                            <p:fltVal val="0"/>
                                          </p:val>
                                        </p:tav>
                                        <p:tav tm="100000">
                                          <p:val>
                                            <p:strVal val="#ppt_w"/>
                                          </p:val>
                                        </p:tav>
                                      </p:tavLst>
                                    </p:anim>
                                    <p:anim calcmode="lin" valueType="num">
                                      <p:cBhvr>
                                        <p:cTn id="45" dur="500" fill="hold"/>
                                        <p:tgtEl>
                                          <p:spTgt spid="13"/>
                                        </p:tgtEl>
                                        <p:attrNameLst>
                                          <p:attrName>ppt_h</p:attrName>
                                        </p:attrNameLst>
                                      </p:cBhvr>
                                      <p:tavLst>
                                        <p:tav tm="0">
                                          <p:val>
                                            <p:fltVal val="0"/>
                                          </p:val>
                                        </p:tav>
                                        <p:tav tm="100000">
                                          <p:val>
                                            <p:strVal val="#ppt_h"/>
                                          </p:val>
                                        </p:tav>
                                      </p:tavLst>
                                    </p:anim>
                                    <p:anim calcmode="lin" valueType="num">
                                      <p:cBhvr>
                                        <p:cTn id="46" dur="500" fill="hold"/>
                                        <p:tgtEl>
                                          <p:spTgt spid="13"/>
                                        </p:tgtEl>
                                        <p:attrNameLst>
                                          <p:attrName>style.rotation</p:attrName>
                                        </p:attrNameLst>
                                      </p:cBhvr>
                                      <p:tavLst>
                                        <p:tav tm="0">
                                          <p:val>
                                            <p:fltVal val="360"/>
                                          </p:val>
                                        </p:tav>
                                        <p:tav tm="100000">
                                          <p:val>
                                            <p:fltVal val="0"/>
                                          </p:val>
                                        </p:tav>
                                      </p:tavLst>
                                    </p:anim>
                                    <p:animEffect transition="in" filter="fade">
                                      <p:cBhvr>
                                        <p:cTn id="47" dur="500"/>
                                        <p:tgtEl>
                                          <p:spTgt spid="13"/>
                                        </p:tgtEl>
                                      </p:cBhvr>
                                    </p:animEffect>
                                  </p:childTnLst>
                                </p:cTn>
                              </p:par>
                            </p:childTnLst>
                          </p:cTn>
                        </p:par>
                        <p:par>
                          <p:cTn id="48" fill="hold">
                            <p:stCondLst>
                              <p:cond delay="500"/>
                            </p:stCondLst>
                            <p:childTnLst>
                              <p:par>
                                <p:cTn id="49" presetID="49" presetClass="entr" presetSubtype="0" decel="100000" fill="hold" grpId="0" nodeType="after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p:cTn id="51" dur="1000" fill="hold"/>
                                        <p:tgtEl>
                                          <p:spTgt spid="16"/>
                                        </p:tgtEl>
                                        <p:attrNameLst>
                                          <p:attrName>ppt_w</p:attrName>
                                        </p:attrNameLst>
                                      </p:cBhvr>
                                      <p:tavLst>
                                        <p:tav tm="0">
                                          <p:val>
                                            <p:fltVal val="0"/>
                                          </p:val>
                                        </p:tav>
                                        <p:tav tm="100000">
                                          <p:val>
                                            <p:strVal val="#ppt_w"/>
                                          </p:val>
                                        </p:tav>
                                      </p:tavLst>
                                    </p:anim>
                                    <p:anim calcmode="lin" valueType="num">
                                      <p:cBhvr>
                                        <p:cTn id="52" dur="1000" fill="hold"/>
                                        <p:tgtEl>
                                          <p:spTgt spid="16"/>
                                        </p:tgtEl>
                                        <p:attrNameLst>
                                          <p:attrName>ppt_h</p:attrName>
                                        </p:attrNameLst>
                                      </p:cBhvr>
                                      <p:tavLst>
                                        <p:tav tm="0">
                                          <p:val>
                                            <p:fltVal val="0"/>
                                          </p:val>
                                        </p:tav>
                                        <p:tav tm="100000">
                                          <p:val>
                                            <p:strVal val="#ppt_h"/>
                                          </p:val>
                                        </p:tav>
                                      </p:tavLst>
                                    </p:anim>
                                    <p:anim calcmode="lin" valueType="num">
                                      <p:cBhvr>
                                        <p:cTn id="53" dur="1000" fill="hold"/>
                                        <p:tgtEl>
                                          <p:spTgt spid="16"/>
                                        </p:tgtEl>
                                        <p:attrNameLst>
                                          <p:attrName>style.rotation</p:attrName>
                                        </p:attrNameLst>
                                      </p:cBhvr>
                                      <p:tavLst>
                                        <p:tav tm="0">
                                          <p:val>
                                            <p:fltVal val="360"/>
                                          </p:val>
                                        </p:tav>
                                        <p:tav tm="100000">
                                          <p:val>
                                            <p:fltVal val="0"/>
                                          </p:val>
                                        </p:tav>
                                      </p:tavLst>
                                    </p:anim>
                                    <p:animEffect transition="in" filter="fade">
                                      <p:cBhvr>
                                        <p:cTn id="54" dur="1000"/>
                                        <p:tgtEl>
                                          <p:spTgt spid="16"/>
                                        </p:tgtEl>
                                      </p:cBhvr>
                                    </p:animEffect>
                                  </p:childTnLst>
                                </p:cTn>
                              </p:par>
                            </p:childTnLst>
                          </p:cTn>
                        </p:par>
                        <p:par>
                          <p:cTn id="55" fill="hold">
                            <p:stCondLst>
                              <p:cond delay="1500"/>
                            </p:stCondLst>
                            <p:childTnLst>
                              <p:par>
                                <p:cTn id="56" presetID="49" presetClass="entr" presetSubtype="0" decel="100000" fill="hold" grpId="0" nodeType="after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p:cTn id="58" dur="1000" fill="hold"/>
                                        <p:tgtEl>
                                          <p:spTgt spid="14"/>
                                        </p:tgtEl>
                                        <p:attrNameLst>
                                          <p:attrName>ppt_w</p:attrName>
                                        </p:attrNameLst>
                                      </p:cBhvr>
                                      <p:tavLst>
                                        <p:tav tm="0">
                                          <p:val>
                                            <p:fltVal val="0"/>
                                          </p:val>
                                        </p:tav>
                                        <p:tav tm="100000">
                                          <p:val>
                                            <p:strVal val="#ppt_w"/>
                                          </p:val>
                                        </p:tav>
                                      </p:tavLst>
                                    </p:anim>
                                    <p:anim calcmode="lin" valueType="num">
                                      <p:cBhvr>
                                        <p:cTn id="59" dur="1000" fill="hold"/>
                                        <p:tgtEl>
                                          <p:spTgt spid="14"/>
                                        </p:tgtEl>
                                        <p:attrNameLst>
                                          <p:attrName>ppt_h</p:attrName>
                                        </p:attrNameLst>
                                      </p:cBhvr>
                                      <p:tavLst>
                                        <p:tav tm="0">
                                          <p:val>
                                            <p:fltVal val="0"/>
                                          </p:val>
                                        </p:tav>
                                        <p:tav tm="100000">
                                          <p:val>
                                            <p:strVal val="#ppt_h"/>
                                          </p:val>
                                        </p:tav>
                                      </p:tavLst>
                                    </p:anim>
                                    <p:anim calcmode="lin" valueType="num">
                                      <p:cBhvr>
                                        <p:cTn id="60" dur="1000" fill="hold"/>
                                        <p:tgtEl>
                                          <p:spTgt spid="14"/>
                                        </p:tgtEl>
                                        <p:attrNameLst>
                                          <p:attrName>style.rotation</p:attrName>
                                        </p:attrNameLst>
                                      </p:cBhvr>
                                      <p:tavLst>
                                        <p:tav tm="0">
                                          <p:val>
                                            <p:fltVal val="360"/>
                                          </p:val>
                                        </p:tav>
                                        <p:tav tm="100000">
                                          <p:val>
                                            <p:fltVal val="0"/>
                                          </p:val>
                                        </p:tav>
                                      </p:tavLst>
                                    </p:anim>
                                    <p:animEffect transition="in" filter="fade">
                                      <p:cBhvr>
                                        <p:cTn id="61" dur="1000"/>
                                        <p:tgtEl>
                                          <p:spTgt spid="14"/>
                                        </p:tgtEl>
                                      </p:cBhvr>
                                    </p:animEffect>
                                  </p:childTnLst>
                                </p:cTn>
                              </p:par>
                            </p:childTnLst>
                          </p:cTn>
                        </p:par>
                        <p:par>
                          <p:cTn id="62" fill="hold">
                            <p:stCondLst>
                              <p:cond delay="2500"/>
                            </p:stCondLst>
                            <p:childTnLst>
                              <p:par>
                                <p:cTn id="63" presetID="49" presetClass="entr" presetSubtype="0" decel="100000" fill="hold" grpId="0" nodeType="after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p:cTn id="65" dur="1000" fill="hold"/>
                                        <p:tgtEl>
                                          <p:spTgt spid="17"/>
                                        </p:tgtEl>
                                        <p:attrNameLst>
                                          <p:attrName>ppt_w</p:attrName>
                                        </p:attrNameLst>
                                      </p:cBhvr>
                                      <p:tavLst>
                                        <p:tav tm="0">
                                          <p:val>
                                            <p:fltVal val="0"/>
                                          </p:val>
                                        </p:tav>
                                        <p:tav tm="100000">
                                          <p:val>
                                            <p:strVal val="#ppt_w"/>
                                          </p:val>
                                        </p:tav>
                                      </p:tavLst>
                                    </p:anim>
                                    <p:anim calcmode="lin" valueType="num">
                                      <p:cBhvr>
                                        <p:cTn id="66" dur="1000" fill="hold"/>
                                        <p:tgtEl>
                                          <p:spTgt spid="17"/>
                                        </p:tgtEl>
                                        <p:attrNameLst>
                                          <p:attrName>ppt_h</p:attrName>
                                        </p:attrNameLst>
                                      </p:cBhvr>
                                      <p:tavLst>
                                        <p:tav tm="0">
                                          <p:val>
                                            <p:fltVal val="0"/>
                                          </p:val>
                                        </p:tav>
                                        <p:tav tm="100000">
                                          <p:val>
                                            <p:strVal val="#ppt_h"/>
                                          </p:val>
                                        </p:tav>
                                      </p:tavLst>
                                    </p:anim>
                                    <p:anim calcmode="lin" valueType="num">
                                      <p:cBhvr>
                                        <p:cTn id="67" dur="1000" fill="hold"/>
                                        <p:tgtEl>
                                          <p:spTgt spid="17"/>
                                        </p:tgtEl>
                                        <p:attrNameLst>
                                          <p:attrName>style.rotation</p:attrName>
                                        </p:attrNameLst>
                                      </p:cBhvr>
                                      <p:tavLst>
                                        <p:tav tm="0">
                                          <p:val>
                                            <p:fltVal val="360"/>
                                          </p:val>
                                        </p:tav>
                                        <p:tav tm="100000">
                                          <p:val>
                                            <p:fltVal val="0"/>
                                          </p:val>
                                        </p:tav>
                                      </p:tavLst>
                                    </p:anim>
                                    <p:animEffect transition="in" filter="fade">
                                      <p:cBhvr>
                                        <p:cTn id="68" dur="1000"/>
                                        <p:tgtEl>
                                          <p:spTgt spid="17"/>
                                        </p:tgtEl>
                                      </p:cBhvr>
                                    </p:animEffect>
                                  </p:childTnLst>
                                </p:cTn>
                              </p:par>
                            </p:childTnLst>
                          </p:cTn>
                        </p:par>
                        <p:par>
                          <p:cTn id="69" fill="hold">
                            <p:stCondLst>
                              <p:cond delay="3500"/>
                            </p:stCondLst>
                            <p:childTnLst>
                              <p:par>
                                <p:cTn id="70" presetID="15" presetClass="entr" presetSubtype="0" fill="hold" grpId="0" nodeType="afterEffect">
                                  <p:stCondLst>
                                    <p:cond delay="0"/>
                                  </p:stCondLst>
                                  <p:childTnLst>
                                    <p:set>
                                      <p:cBhvr>
                                        <p:cTn id="71" dur="1" fill="hold">
                                          <p:stCondLst>
                                            <p:cond delay="0"/>
                                          </p:stCondLst>
                                        </p:cTn>
                                        <p:tgtEl>
                                          <p:spTgt spid="15"/>
                                        </p:tgtEl>
                                        <p:attrNameLst>
                                          <p:attrName>style.visibility</p:attrName>
                                        </p:attrNameLst>
                                      </p:cBhvr>
                                      <p:to>
                                        <p:strVal val="visible"/>
                                      </p:to>
                                    </p:set>
                                    <p:anim calcmode="lin" valueType="num">
                                      <p:cBhvr>
                                        <p:cTn id="72" dur="1000" fill="hold"/>
                                        <p:tgtEl>
                                          <p:spTgt spid="15"/>
                                        </p:tgtEl>
                                        <p:attrNameLst>
                                          <p:attrName>ppt_w</p:attrName>
                                        </p:attrNameLst>
                                      </p:cBhvr>
                                      <p:tavLst>
                                        <p:tav tm="0">
                                          <p:val>
                                            <p:fltVal val="0"/>
                                          </p:val>
                                        </p:tav>
                                        <p:tav tm="100000">
                                          <p:val>
                                            <p:strVal val="#ppt_w"/>
                                          </p:val>
                                        </p:tav>
                                      </p:tavLst>
                                    </p:anim>
                                    <p:anim calcmode="lin" valueType="num">
                                      <p:cBhvr>
                                        <p:cTn id="73" dur="1000" fill="hold"/>
                                        <p:tgtEl>
                                          <p:spTgt spid="15"/>
                                        </p:tgtEl>
                                        <p:attrNameLst>
                                          <p:attrName>ppt_h</p:attrName>
                                        </p:attrNameLst>
                                      </p:cBhvr>
                                      <p:tavLst>
                                        <p:tav tm="0">
                                          <p:val>
                                            <p:fltVal val="0"/>
                                          </p:val>
                                        </p:tav>
                                        <p:tav tm="100000">
                                          <p:val>
                                            <p:strVal val="#ppt_h"/>
                                          </p:val>
                                        </p:tav>
                                      </p:tavLst>
                                    </p:anim>
                                    <p:anim calcmode="lin" valueType="num">
                                      <p:cBhvr>
                                        <p:cTn id="74" dur="1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75" dur="1000" fill="hold"/>
                                        <p:tgtEl>
                                          <p:spTgt spid="15"/>
                                        </p:tgtEl>
                                        <p:attrNameLst>
                                          <p:attrName>ppt_y</p:attrName>
                                        </p:attrNameLst>
                                      </p:cBhvr>
                                      <p:tavLst>
                                        <p:tav tm="0" fmla="#ppt_y+(sin(-2*pi*(1-$))*-#ppt_x+cos(-2*pi*(1-$))*(1-#ppt_y))*(1-$)">
                                          <p:val>
                                            <p:fltVal val="0"/>
                                          </p:val>
                                        </p:tav>
                                        <p:tav tm="100000">
                                          <p:val>
                                            <p:fltVal val="1"/>
                                          </p:val>
                                        </p:tav>
                                      </p:tavLst>
                                    </p:anim>
                                  </p:childTnLst>
                                </p:cTn>
                              </p:par>
                            </p:childTnLst>
                          </p:cTn>
                        </p:par>
                        <p:par>
                          <p:cTn id="76" fill="hold">
                            <p:stCondLst>
                              <p:cond delay="4500"/>
                            </p:stCondLst>
                            <p:childTnLst>
                              <p:par>
                                <p:cTn id="77" presetID="22" presetClass="entr" presetSubtype="4" fill="hold" nodeType="afterEffect">
                                  <p:stCondLst>
                                    <p:cond delay="0"/>
                                  </p:stCondLst>
                                  <p:childTnLst>
                                    <p:set>
                                      <p:cBhvr>
                                        <p:cTn id="78" dur="1" fill="hold">
                                          <p:stCondLst>
                                            <p:cond delay="0"/>
                                          </p:stCondLst>
                                        </p:cTn>
                                        <p:tgtEl>
                                          <p:spTgt spid="21"/>
                                        </p:tgtEl>
                                        <p:attrNameLst>
                                          <p:attrName>style.visibility</p:attrName>
                                        </p:attrNameLst>
                                      </p:cBhvr>
                                      <p:to>
                                        <p:strVal val="visible"/>
                                      </p:to>
                                    </p:set>
                                    <p:animEffect transition="in" filter="wipe(down)">
                                      <p:cBhvr>
                                        <p:cTn id="79" dur="500"/>
                                        <p:tgtEl>
                                          <p:spTgt spid="21"/>
                                        </p:tgtEl>
                                      </p:cBhvr>
                                    </p:animEffect>
                                  </p:childTnLst>
                                </p:cTn>
                              </p:par>
                            </p:childTnLst>
                          </p:cTn>
                        </p:par>
                        <p:par>
                          <p:cTn id="80" fill="hold">
                            <p:stCondLst>
                              <p:cond delay="5000"/>
                            </p:stCondLst>
                            <p:childTnLst>
                              <p:par>
                                <p:cTn id="81" presetID="49" presetClass="entr" presetSubtype="0" decel="100000" fill="hold" nodeType="afterEffect">
                                  <p:stCondLst>
                                    <p:cond delay="0"/>
                                  </p:stCondLst>
                                  <p:childTnLst>
                                    <p:set>
                                      <p:cBhvr>
                                        <p:cTn id="82" dur="1" fill="hold">
                                          <p:stCondLst>
                                            <p:cond delay="0"/>
                                          </p:stCondLst>
                                        </p:cTn>
                                        <p:tgtEl>
                                          <p:spTgt spid="20"/>
                                        </p:tgtEl>
                                        <p:attrNameLst>
                                          <p:attrName>style.visibility</p:attrName>
                                        </p:attrNameLst>
                                      </p:cBhvr>
                                      <p:to>
                                        <p:strVal val="visible"/>
                                      </p:to>
                                    </p:set>
                                    <p:anim calcmode="lin" valueType="num">
                                      <p:cBhvr>
                                        <p:cTn id="83" dur="500" fill="hold"/>
                                        <p:tgtEl>
                                          <p:spTgt spid="20"/>
                                        </p:tgtEl>
                                        <p:attrNameLst>
                                          <p:attrName>ppt_w</p:attrName>
                                        </p:attrNameLst>
                                      </p:cBhvr>
                                      <p:tavLst>
                                        <p:tav tm="0">
                                          <p:val>
                                            <p:fltVal val="0"/>
                                          </p:val>
                                        </p:tav>
                                        <p:tav tm="100000">
                                          <p:val>
                                            <p:strVal val="#ppt_w"/>
                                          </p:val>
                                        </p:tav>
                                      </p:tavLst>
                                    </p:anim>
                                    <p:anim calcmode="lin" valueType="num">
                                      <p:cBhvr>
                                        <p:cTn id="84" dur="500" fill="hold"/>
                                        <p:tgtEl>
                                          <p:spTgt spid="20"/>
                                        </p:tgtEl>
                                        <p:attrNameLst>
                                          <p:attrName>ppt_h</p:attrName>
                                        </p:attrNameLst>
                                      </p:cBhvr>
                                      <p:tavLst>
                                        <p:tav tm="0">
                                          <p:val>
                                            <p:fltVal val="0"/>
                                          </p:val>
                                        </p:tav>
                                        <p:tav tm="100000">
                                          <p:val>
                                            <p:strVal val="#ppt_h"/>
                                          </p:val>
                                        </p:tav>
                                      </p:tavLst>
                                    </p:anim>
                                    <p:anim calcmode="lin" valueType="num">
                                      <p:cBhvr>
                                        <p:cTn id="85" dur="500" fill="hold"/>
                                        <p:tgtEl>
                                          <p:spTgt spid="20"/>
                                        </p:tgtEl>
                                        <p:attrNameLst>
                                          <p:attrName>style.rotation</p:attrName>
                                        </p:attrNameLst>
                                      </p:cBhvr>
                                      <p:tavLst>
                                        <p:tav tm="0">
                                          <p:val>
                                            <p:fltVal val="360"/>
                                          </p:val>
                                        </p:tav>
                                        <p:tav tm="100000">
                                          <p:val>
                                            <p:fltVal val="0"/>
                                          </p:val>
                                        </p:tav>
                                      </p:tavLst>
                                    </p:anim>
                                    <p:animEffect transition="in" filter="fade">
                                      <p:cBhvr>
                                        <p:cTn id="86" dur="500"/>
                                        <p:tgtEl>
                                          <p:spTgt spid="20"/>
                                        </p:tgtEl>
                                      </p:cBhvr>
                                    </p:animEffect>
                                  </p:childTnLst>
                                </p:cTn>
                              </p:par>
                            </p:childTnLst>
                          </p:cTn>
                        </p:par>
                        <p:par>
                          <p:cTn id="87" fill="hold">
                            <p:stCondLst>
                              <p:cond delay="5500"/>
                            </p:stCondLst>
                            <p:childTnLst>
                              <p:par>
                                <p:cTn id="88" presetID="22" presetClass="entr" presetSubtype="4" fill="hold" nodeType="afterEffect">
                                  <p:stCondLst>
                                    <p:cond delay="0"/>
                                  </p:stCondLst>
                                  <p:childTnLst>
                                    <p:set>
                                      <p:cBhvr>
                                        <p:cTn id="89" dur="1" fill="hold">
                                          <p:stCondLst>
                                            <p:cond delay="0"/>
                                          </p:stCondLst>
                                        </p:cTn>
                                        <p:tgtEl>
                                          <p:spTgt spid="23"/>
                                        </p:tgtEl>
                                        <p:attrNameLst>
                                          <p:attrName>style.visibility</p:attrName>
                                        </p:attrNameLst>
                                      </p:cBhvr>
                                      <p:to>
                                        <p:strVal val="visible"/>
                                      </p:to>
                                    </p:set>
                                    <p:animEffect transition="in" filter="wipe(down)">
                                      <p:cBhvr>
                                        <p:cTn id="90" dur="500"/>
                                        <p:tgtEl>
                                          <p:spTgt spid="23"/>
                                        </p:tgtEl>
                                      </p:cBhvr>
                                    </p:animEffect>
                                  </p:childTnLst>
                                </p:cTn>
                              </p:par>
                            </p:childTnLst>
                          </p:cTn>
                        </p:par>
                        <p:par>
                          <p:cTn id="91" fill="hold">
                            <p:stCondLst>
                              <p:cond delay="6000"/>
                            </p:stCondLst>
                            <p:childTnLst>
                              <p:par>
                                <p:cTn id="92" presetID="22" presetClass="entr" presetSubtype="4" fill="hold" nodeType="afterEffect">
                                  <p:stCondLst>
                                    <p:cond delay="0"/>
                                  </p:stCondLst>
                                  <p:childTnLst>
                                    <p:set>
                                      <p:cBhvr>
                                        <p:cTn id="93" dur="1" fill="hold">
                                          <p:stCondLst>
                                            <p:cond delay="0"/>
                                          </p:stCondLst>
                                        </p:cTn>
                                        <p:tgtEl>
                                          <p:spTgt spid="22"/>
                                        </p:tgtEl>
                                        <p:attrNameLst>
                                          <p:attrName>style.visibility</p:attrName>
                                        </p:attrNameLst>
                                      </p:cBhvr>
                                      <p:to>
                                        <p:strVal val="visible"/>
                                      </p:to>
                                    </p:set>
                                    <p:animEffect transition="in" filter="wipe(down)">
                                      <p:cBhvr>
                                        <p:cTn id="94" dur="500"/>
                                        <p:tgtEl>
                                          <p:spTgt spid="22"/>
                                        </p:tgtEl>
                                      </p:cBhvr>
                                    </p:animEffect>
                                  </p:childTnLst>
                                </p:cTn>
                              </p:par>
                            </p:childTnLst>
                          </p:cTn>
                        </p:par>
                        <p:par>
                          <p:cTn id="95" fill="hold">
                            <p:stCondLst>
                              <p:cond delay="6500"/>
                            </p:stCondLst>
                            <p:childTnLst>
                              <p:par>
                                <p:cTn id="96" presetID="51" presetClass="entr" presetSubtype="0" fill="hold" grpId="0" nodeType="afterEffect">
                                  <p:stCondLst>
                                    <p:cond delay="0"/>
                                  </p:stCondLst>
                                  <p:childTnLst>
                                    <p:set>
                                      <p:cBhvr>
                                        <p:cTn id="97" dur="1" fill="hold">
                                          <p:stCondLst>
                                            <p:cond delay="0"/>
                                          </p:stCondLst>
                                        </p:cTn>
                                        <p:tgtEl>
                                          <p:spTgt spid="24"/>
                                        </p:tgtEl>
                                        <p:attrNameLst>
                                          <p:attrName>style.visibility</p:attrName>
                                        </p:attrNameLst>
                                      </p:cBhvr>
                                      <p:to>
                                        <p:strVal val="visible"/>
                                      </p:to>
                                    </p:set>
                                    <p:animEffect transition="in" filter="fade">
                                      <p:cBhvr>
                                        <p:cTn id="98" dur="385" decel="100000"/>
                                        <p:tgtEl>
                                          <p:spTgt spid="24"/>
                                        </p:tgtEl>
                                      </p:cBhvr>
                                    </p:animEffect>
                                    <p:animScale>
                                      <p:cBhvr>
                                        <p:cTn id="99" dur="385" decel="100000"/>
                                        <p:tgtEl>
                                          <p:spTgt spid="24"/>
                                        </p:tgtEl>
                                      </p:cBhvr>
                                      <p:from x="10000" y="10000"/>
                                      <p:to x="200000" y="450000"/>
                                    </p:animScale>
                                    <p:animScale>
                                      <p:cBhvr>
                                        <p:cTn id="100" dur="615" accel="100000" fill="hold">
                                          <p:stCondLst>
                                            <p:cond delay="385"/>
                                          </p:stCondLst>
                                        </p:cTn>
                                        <p:tgtEl>
                                          <p:spTgt spid="24"/>
                                        </p:tgtEl>
                                      </p:cBhvr>
                                      <p:from x="200000" y="450000"/>
                                      <p:to x="100000" y="100000"/>
                                    </p:animScale>
                                    <p:set>
                                      <p:cBhvr>
                                        <p:cTn id="101" dur="385" fill="hold"/>
                                        <p:tgtEl>
                                          <p:spTgt spid="24"/>
                                        </p:tgtEl>
                                        <p:attrNameLst>
                                          <p:attrName>ppt_x</p:attrName>
                                        </p:attrNameLst>
                                      </p:cBhvr>
                                      <p:to>
                                        <p:strVal val="(0.5)"/>
                                      </p:to>
                                    </p:set>
                                    <p:anim from="(0.5)" to="(#ppt_x)" calcmode="lin" valueType="num">
                                      <p:cBhvr>
                                        <p:cTn id="102" dur="615" accel="100000" fill="hold">
                                          <p:stCondLst>
                                            <p:cond delay="385"/>
                                          </p:stCondLst>
                                        </p:cTn>
                                        <p:tgtEl>
                                          <p:spTgt spid="24"/>
                                        </p:tgtEl>
                                        <p:attrNameLst>
                                          <p:attrName>ppt_x</p:attrName>
                                        </p:attrNameLst>
                                      </p:cBhvr>
                                    </p:anim>
                                    <p:set>
                                      <p:cBhvr>
                                        <p:cTn id="103" dur="385" fill="hold"/>
                                        <p:tgtEl>
                                          <p:spTgt spid="24"/>
                                        </p:tgtEl>
                                        <p:attrNameLst>
                                          <p:attrName>ppt_y</p:attrName>
                                        </p:attrNameLst>
                                      </p:cBhvr>
                                      <p:to>
                                        <p:strVal val="(#ppt_y+0.4)"/>
                                      </p:to>
                                    </p:set>
                                    <p:anim from="(#ppt_y+0.4)" to="(#ppt_y)" calcmode="lin" valueType="num">
                                      <p:cBhvr>
                                        <p:cTn id="104" dur="615" accel="100000" fill="hold">
                                          <p:stCondLst>
                                            <p:cond delay="385"/>
                                          </p:stCondLst>
                                        </p:cTn>
                                        <p:tgtEl>
                                          <p:spTgt spid="24"/>
                                        </p:tgtEl>
                                        <p:attrNameLst>
                                          <p:attrName>ppt_y</p:attrName>
                                        </p:attrNameLst>
                                      </p:cBhvr>
                                    </p:anim>
                                  </p:childTnLst>
                                </p:cTn>
                              </p:par>
                            </p:childTnLst>
                          </p:cTn>
                        </p:par>
                        <p:par>
                          <p:cTn id="105" fill="hold">
                            <p:stCondLst>
                              <p:cond delay="7500"/>
                            </p:stCondLst>
                            <p:childTnLst>
                              <p:par>
                                <p:cTn id="106" presetID="51" presetClass="entr" presetSubtype="0" fill="hold" grpId="0" nodeType="afterEffect">
                                  <p:stCondLst>
                                    <p:cond delay="0"/>
                                  </p:stCondLst>
                                  <p:childTnLst>
                                    <p:set>
                                      <p:cBhvr>
                                        <p:cTn id="107" dur="1" fill="hold">
                                          <p:stCondLst>
                                            <p:cond delay="0"/>
                                          </p:stCondLst>
                                        </p:cTn>
                                        <p:tgtEl>
                                          <p:spTgt spid="25"/>
                                        </p:tgtEl>
                                        <p:attrNameLst>
                                          <p:attrName>style.visibility</p:attrName>
                                        </p:attrNameLst>
                                      </p:cBhvr>
                                      <p:to>
                                        <p:strVal val="visible"/>
                                      </p:to>
                                    </p:set>
                                    <p:animEffect transition="in" filter="fade">
                                      <p:cBhvr>
                                        <p:cTn id="108" dur="385" decel="100000"/>
                                        <p:tgtEl>
                                          <p:spTgt spid="25"/>
                                        </p:tgtEl>
                                      </p:cBhvr>
                                    </p:animEffect>
                                    <p:animScale>
                                      <p:cBhvr>
                                        <p:cTn id="109" dur="385" decel="100000"/>
                                        <p:tgtEl>
                                          <p:spTgt spid="25"/>
                                        </p:tgtEl>
                                      </p:cBhvr>
                                      <p:from x="10000" y="10000"/>
                                      <p:to x="200000" y="450000"/>
                                    </p:animScale>
                                    <p:animScale>
                                      <p:cBhvr>
                                        <p:cTn id="110" dur="615" accel="100000" fill="hold">
                                          <p:stCondLst>
                                            <p:cond delay="385"/>
                                          </p:stCondLst>
                                        </p:cTn>
                                        <p:tgtEl>
                                          <p:spTgt spid="25"/>
                                        </p:tgtEl>
                                      </p:cBhvr>
                                      <p:from x="200000" y="450000"/>
                                      <p:to x="100000" y="100000"/>
                                    </p:animScale>
                                    <p:set>
                                      <p:cBhvr>
                                        <p:cTn id="111" dur="385" fill="hold"/>
                                        <p:tgtEl>
                                          <p:spTgt spid="25"/>
                                        </p:tgtEl>
                                        <p:attrNameLst>
                                          <p:attrName>ppt_x</p:attrName>
                                        </p:attrNameLst>
                                      </p:cBhvr>
                                      <p:to>
                                        <p:strVal val="(0.5)"/>
                                      </p:to>
                                    </p:set>
                                    <p:anim from="(0.5)" to="(#ppt_x)" calcmode="lin" valueType="num">
                                      <p:cBhvr>
                                        <p:cTn id="112" dur="615" accel="100000" fill="hold">
                                          <p:stCondLst>
                                            <p:cond delay="385"/>
                                          </p:stCondLst>
                                        </p:cTn>
                                        <p:tgtEl>
                                          <p:spTgt spid="25"/>
                                        </p:tgtEl>
                                        <p:attrNameLst>
                                          <p:attrName>ppt_x</p:attrName>
                                        </p:attrNameLst>
                                      </p:cBhvr>
                                    </p:anim>
                                    <p:set>
                                      <p:cBhvr>
                                        <p:cTn id="113" dur="385" fill="hold"/>
                                        <p:tgtEl>
                                          <p:spTgt spid="25"/>
                                        </p:tgtEl>
                                        <p:attrNameLst>
                                          <p:attrName>ppt_y</p:attrName>
                                        </p:attrNameLst>
                                      </p:cBhvr>
                                      <p:to>
                                        <p:strVal val="(#ppt_y+0.4)"/>
                                      </p:to>
                                    </p:set>
                                    <p:anim from="(#ppt_y+0.4)" to="(#ppt_y)" calcmode="lin" valueType="num">
                                      <p:cBhvr>
                                        <p:cTn id="114" dur="615" accel="100000" fill="hold">
                                          <p:stCondLst>
                                            <p:cond delay="385"/>
                                          </p:stCondLst>
                                        </p:cTn>
                                        <p:tgtEl>
                                          <p:spTgt spid="25"/>
                                        </p:tgtEl>
                                        <p:attrNameLst>
                                          <p:attrName>ppt_y</p:attrName>
                                        </p:attrNameLst>
                                      </p:cBhvr>
                                    </p:anim>
                                  </p:childTnLst>
                                </p:cTn>
                              </p:par>
                            </p:childTnLst>
                          </p:cTn>
                        </p:par>
                      </p:childTnLst>
                    </p:cTn>
                  </p:par>
                  <p:par>
                    <p:cTn id="115" fill="hold">
                      <p:stCondLst>
                        <p:cond delay="indefinite"/>
                      </p:stCondLst>
                      <p:childTnLst>
                        <p:par>
                          <p:cTn id="116" fill="hold">
                            <p:stCondLst>
                              <p:cond delay="0"/>
                            </p:stCondLst>
                            <p:childTnLst>
                              <p:par>
                                <p:cTn id="117" presetID="22" presetClass="entr" presetSubtype="4" fill="hold" nodeType="clickEffect">
                                  <p:stCondLst>
                                    <p:cond delay="0"/>
                                  </p:stCondLst>
                                  <p:childTnLst>
                                    <p:set>
                                      <p:cBhvr>
                                        <p:cTn id="118" dur="1" fill="hold">
                                          <p:stCondLst>
                                            <p:cond delay="0"/>
                                          </p:stCondLst>
                                        </p:cTn>
                                        <p:tgtEl>
                                          <p:spTgt spid="31"/>
                                        </p:tgtEl>
                                        <p:attrNameLst>
                                          <p:attrName>style.visibility</p:attrName>
                                        </p:attrNameLst>
                                      </p:cBhvr>
                                      <p:to>
                                        <p:strVal val="visible"/>
                                      </p:to>
                                    </p:set>
                                    <p:animEffect transition="in" filter="wipe(down)">
                                      <p:cBhvr>
                                        <p:cTn id="119" dur="500"/>
                                        <p:tgtEl>
                                          <p:spTgt spid="31"/>
                                        </p:tgtEl>
                                      </p:cBhvr>
                                    </p:animEffect>
                                  </p:childTnLst>
                                </p:cTn>
                              </p:par>
                            </p:childTnLst>
                          </p:cTn>
                        </p:par>
                        <p:par>
                          <p:cTn id="120" fill="hold">
                            <p:stCondLst>
                              <p:cond delay="500"/>
                            </p:stCondLst>
                            <p:childTnLst>
                              <p:par>
                                <p:cTn id="121" presetID="17" presetClass="entr" presetSubtype="10" fill="hold" grpId="0" nodeType="afterEffect">
                                  <p:stCondLst>
                                    <p:cond delay="0"/>
                                  </p:stCondLst>
                                  <p:childTnLst>
                                    <p:set>
                                      <p:cBhvr>
                                        <p:cTn id="122" dur="1" fill="hold">
                                          <p:stCondLst>
                                            <p:cond delay="0"/>
                                          </p:stCondLst>
                                        </p:cTn>
                                        <p:tgtEl>
                                          <p:spTgt spid="32"/>
                                        </p:tgtEl>
                                        <p:attrNameLst>
                                          <p:attrName>style.visibility</p:attrName>
                                        </p:attrNameLst>
                                      </p:cBhvr>
                                      <p:to>
                                        <p:strVal val="visible"/>
                                      </p:to>
                                    </p:set>
                                    <p:anim calcmode="lin" valueType="num">
                                      <p:cBhvr>
                                        <p:cTn id="123" dur="500" fill="hold"/>
                                        <p:tgtEl>
                                          <p:spTgt spid="32"/>
                                        </p:tgtEl>
                                        <p:attrNameLst>
                                          <p:attrName>ppt_w</p:attrName>
                                        </p:attrNameLst>
                                      </p:cBhvr>
                                      <p:tavLst>
                                        <p:tav tm="0">
                                          <p:val>
                                            <p:fltVal val="0"/>
                                          </p:val>
                                        </p:tav>
                                        <p:tav tm="100000">
                                          <p:val>
                                            <p:strVal val="#ppt_w"/>
                                          </p:val>
                                        </p:tav>
                                      </p:tavLst>
                                    </p:anim>
                                    <p:anim calcmode="lin" valueType="num">
                                      <p:cBhvr>
                                        <p:cTn id="124" dur="500" fill="hold"/>
                                        <p:tgtEl>
                                          <p:spTgt spid="32"/>
                                        </p:tgtEl>
                                        <p:attrNameLst>
                                          <p:attrName>ppt_h</p:attrName>
                                        </p:attrNameLst>
                                      </p:cBhvr>
                                      <p:tavLst>
                                        <p:tav tm="0">
                                          <p:val>
                                            <p:strVal val="#ppt_h"/>
                                          </p:val>
                                        </p:tav>
                                        <p:tav tm="100000">
                                          <p:val>
                                            <p:strVal val="#ppt_h"/>
                                          </p:val>
                                        </p:tav>
                                      </p:tavLst>
                                    </p:anim>
                                  </p:childTnLst>
                                </p:cTn>
                              </p:par>
                            </p:childTnLst>
                          </p:cTn>
                        </p:par>
                        <p:par>
                          <p:cTn id="125" fill="hold">
                            <p:stCondLst>
                              <p:cond delay="1000"/>
                            </p:stCondLst>
                            <p:childTnLst>
                              <p:par>
                                <p:cTn id="126" presetID="15" presetClass="entr" presetSubtype="0" fill="hold" grpId="1" nodeType="afterEffect">
                                  <p:stCondLst>
                                    <p:cond delay="0"/>
                                  </p:stCondLst>
                                  <p:childTnLst>
                                    <p:set>
                                      <p:cBhvr>
                                        <p:cTn id="127" dur="1" fill="hold">
                                          <p:stCondLst>
                                            <p:cond delay="0"/>
                                          </p:stCondLst>
                                        </p:cTn>
                                        <p:tgtEl>
                                          <p:spTgt spid="26"/>
                                        </p:tgtEl>
                                        <p:attrNameLst>
                                          <p:attrName>style.visibility</p:attrName>
                                        </p:attrNameLst>
                                      </p:cBhvr>
                                      <p:to>
                                        <p:strVal val="visible"/>
                                      </p:to>
                                    </p:set>
                                    <p:anim calcmode="lin" valueType="num">
                                      <p:cBhvr>
                                        <p:cTn id="128" dur="1000" fill="hold"/>
                                        <p:tgtEl>
                                          <p:spTgt spid="26"/>
                                        </p:tgtEl>
                                        <p:attrNameLst>
                                          <p:attrName>ppt_w</p:attrName>
                                        </p:attrNameLst>
                                      </p:cBhvr>
                                      <p:tavLst>
                                        <p:tav tm="0">
                                          <p:val>
                                            <p:fltVal val="0"/>
                                          </p:val>
                                        </p:tav>
                                        <p:tav tm="100000">
                                          <p:val>
                                            <p:strVal val="#ppt_w"/>
                                          </p:val>
                                        </p:tav>
                                      </p:tavLst>
                                    </p:anim>
                                    <p:anim calcmode="lin" valueType="num">
                                      <p:cBhvr>
                                        <p:cTn id="129" dur="1000" fill="hold"/>
                                        <p:tgtEl>
                                          <p:spTgt spid="26"/>
                                        </p:tgtEl>
                                        <p:attrNameLst>
                                          <p:attrName>ppt_h</p:attrName>
                                        </p:attrNameLst>
                                      </p:cBhvr>
                                      <p:tavLst>
                                        <p:tav tm="0">
                                          <p:val>
                                            <p:fltVal val="0"/>
                                          </p:val>
                                        </p:tav>
                                        <p:tav tm="100000">
                                          <p:val>
                                            <p:strVal val="#ppt_h"/>
                                          </p:val>
                                        </p:tav>
                                      </p:tavLst>
                                    </p:anim>
                                    <p:anim calcmode="lin" valueType="num">
                                      <p:cBhvr>
                                        <p:cTn id="130" dur="1000" fill="hold"/>
                                        <p:tgtEl>
                                          <p:spTgt spid="26"/>
                                        </p:tgtEl>
                                        <p:attrNameLst>
                                          <p:attrName>ppt_x</p:attrName>
                                        </p:attrNameLst>
                                      </p:cBhvr>
                                      <p:tavLst>
                                        <p:tav tm="0" fmla="#ppt_x+(cos(-2*pi*(1-$))*-#ppt_x-sin(-2*pi*(1-$))*(1-#ppt_y))*(1-$)">
                                          <p:val>
                                            <p:fltVal val="0"/>
                                          </p:val>
                                        </p:tav>
                                        <p:tav tm="100000">
                                          <p:val>
                                            <p:fltVal val="1"/>
                                          </p:val>
                                        </p:tav>
                                      </p:tavLst>
                                    </p:anim>
                                    <p:anim calcmode="lin" valueType="num">
                                      <p:cBhvr>
                                        <p:cTn id="131" dur="1000" fill="hold"/>
                                        <p:tgtEl>
                                          <p:spTgt spid="26"/>
                                        </p:tgtEl>
                                        <p:attrNameLst>
                                          <p:attrName>ppt_y</p:attrName>
                                        </p:attrNameLst>
                                      </p:cBhvr>
                                      <p:tavLst>
                                        <p:tav tm="0" fmla="#ppt_y+(sin(-2*pi*(1-$))*-#ppt_x+cos(-2*pi*(1-$))*(1-#ppt_y))*(1-$)">
                                          <p:val>
                                            <p:fltVal val="0"/>
                                          </p:val>
                                        </p:tav>
                                        <p:tav tm="100000">
                                          <p:val>
                                            <p:fltVal val="1"/>
                                          </p:val>
                                        </p:tav>
                                      </p:tavLst>
                                    </p:anim>
                                  </p:childTnLst>
                                </p:cTn>
                              </p:par>
                            </p:childTnLst>
                          </p:cTn>
                        </p:par>
                        <p:par>
                          <p:cTn id="132" fill="hold">
                            <p:stCondLst>
                              <p:cond delay="2000"/>
                            </p:stCondLst>
                            <p:childTnLst>
                              <p:par>
                                <p:cTn id="133" presetID="15" presetClass="entr" presetSubtype="0" fill="hold" grpId="1" nodeType="afterEffect">
                                  <p:stCondLst>
                                    <p:cond delay="0"/>
                                  </p:stCondLst>
                                  <p:childTnLst>
                                    <p:set>
                                      <p:cBhvr>
                                        <p:cTn id="134" dur="1" fill="hold">
                                          <p:stCondLst>
                                            <p:cond delay="0"/>
                                          </p:stCondLst>
                                        </p:cTn>
                                        <p:tgtEl>
                                          <p:spTgt spid="30"/>
                                        </p:tgtEl>
                                        <p:attrNameLst>
                                          <p:attrName>style.visibility</p:attrName>
                                        </p:attrNameLst>
                                      </p:cBhvr>
                                      <p:to>
                                        <p:strVal val="visible"/>
                                      </p:to>
                                    </p:set>
                                    <p:anim calcmode="lin" valueType="num">
                                      <p:cBhvr>
                                        <p:cTn id="135" dur="1000" fill="hold"/>
                                        <p:tgtEl>
                                          <p:spTgt spid="30"/>
                                        </p:tgtEl>
                                        <p:attrNameLst>
                                          <p:attrName>ppt_w</p:attrName>
                                        </p:attrNameLst>
                                      </p:cBhvr>
                                      <p:tavLst>
                                        <p:tav tm="0">
                                          <p:val>
                                            <p:fltVal val="0"/>
                                          </p:val>
                                        </p:tav>
                                        <p:tav tm="100000">
                                          <p:val>
                                            <p:strVal val="#ppt_w"/>
                                          </p:val>
                                        </p:tav>
                                      </p:tavLst>
                                    </p:anim>
                                    <p:anim calcmode="lin" valueType="num">
                                      <p:cBhvr>
                                        <p:cTn id="136" dur="1000" fill="hold"/>
                                        <p:tgtEl>
                                          <p:spTgt spid="30"/>
                                        </p:tgtEl>
                                        <p:attrNameLst>
                                          <p:attrName>ppt_h</p:attrName>
                                        </p:attrNameLst>
                                      </p:cBhvr>
                                      <p:tavLst>
                                        <p:tav tm="0">
                                          <p:val>
                                            <p:fltVal val="0"/>
                                          </p:val>
                                        </p:tav>
                                        <p:tav tm="100000">
                                          <p:val>
                                            <p:strVal val="#ppt_h"/>
                                          </p:val>
                                        </p:tav>
                                      </p:tavLst>
                                    </p:anim>
                                    <p:anim calcmode="lin" valueType="num">
                                      <p:cBhvr>
                                        <p:cTn id="137" dur="1000" fill="hold"/>
                                        <p:tgtEl>
                                          <p:spTgt spid="30"/>
                                        </p:tgtEl>
                                        <p:attrNameLst>
                                          <p:attrName>ppt_x</p:attrName>
                                        </p:attrNameLst>
                                      </p:cBhvr>
                                      <p:tavLst>
                                        <p:tav tm="0" fmla="#ppt_x+(cos(-2*pi*(1-$))*-#ppt_x-sin(-2*pi*(1-$))*(1-#ppt_y))*(1-$)">
                                          <p:val>
                                            <p:fltVal val="0"/>
                                          </p:val>
                                        </p:tav>
                                        <p:tav tm="100000">
                                          <p:val>
                                            <p:fltVal val="1"/>
                                          </p:val>
                                        </p:tav>
                                      </p:tavLst>
                                    </p:anim>
                                    <p:anim calcmode="lin" valueType="num">
                                      <p:cBhvr>
                                        <p:cTn id="138" dur="1000" fill="hold"/>
                                        <p:tgtEl>
                                          <p:spTgt spid="30"/>
                                        </p:tgtEl>
                                        <p:attrNameLst>
                                          <p:attrName>ppt_y</p:attrName>
                                        </p:attrNameLst>
                                      </p:cBhvr>
                                      <p:tavLst>
                                        <p:tav tm="0" fmla="#ppt_y+(sin(-2*pi*(1-$))*-#ppt_x+cos(-2*pi*(1-$))*(1-#ppt_y))*(1-$)">
                                          <p:val>
                                            <p:fltVal val="0"/>
                                          </p:val>
                                        </p:tav>
                                        <p:tav tm="100000">
                                          <p:val>
                                            <p:fltVal val="1"/>
                                          </p:val>
                                        </p:tav>
                                      </p:tavLst>
                                    </p:anim>
                                  </p:childTnLst>
                                </p:cTn>
                              </p:par>
                            </p:childTnLst>
                          </p:cTn>
                        </p:par>
                        <p:par>
                          <p:cTn id="139" fill="hold">
                            <p:stCondLst>
                              <p:cond delay="3000"/>
                            </p:stCondLst>
                            <p:childTnLst>
                              <p:par>
                                <p:cTn id="140" presetID="49" presetClass="entr" presetSubtype="0" decel="100000" fill="hold" grpId="1" nodeType="afterEffect">
                                  <p:stCondLst>
                                    <p:cond delay="0"/>
                                  </p:stCondLst>
                                  <p:childTnLst>
                                    <p:set>
                                      <p:cBhvr>
                                        <p:cTn id="141" dur="1" fill="hold">
                                          <p:stCondLst>
                                            <p:cond delay="0"/>
                                          </p:stCondLst>
                                        </p:cTn>
                                        <p:tgtEl>
                                          <p:spTgt spid="28"/>
                                        </p:tgtEl>
                                        <p:attrNameLst>
                                          <p:attrName>style.visibility</p:attrName>
                                        </p:attrNameLst>
                                      </p:cBhvr>
                                      <p:to>
                                        <p:strVal val="visible"/>
                                      </p:to>
                                    </p:set>
                                    <p:anim calcmode="lin" valueType="num">
                                      <p:cBhvr>
                                        <p:cTn id="142" dur="1000" fill="hold"/>
                                        <p:tgtEl>
                                          <p:spTgt spid="28"/>
                                        </p:tgtEl>
                                        <p:attrNameLst>
                                          <p:attrName>ppt_w</p:attrName>
                                        </p:attrNameLst>
                                      </p:cBhvr>
                                      <p:tavLst>
                                        <p:tav tm="0">
                                          <p:val>
                                            <p:fltVal val="0"/>
                                          </p:val>
                                        </p:tav>
                                        <p:tav tm="100000">
                                          <p:val>
                                            <p:strVal val="#ppt_w"/>
                                          </p:val>
                                        </p:tav>
                                      </p:tavLst>
                                    </p:anim>
                                    <p:anim calcmode="lin" valueType="num">
                                      <p:cBhvr>
                                        <p:cTn id="143" dur="1000" fill="hold"/>
                                        <p:tgtEl>
                                          <p:spTgt spid="28"/>
                                        </p:tgtEl>
                                        <p:attrNameLst>
                                          <p:attrName>ppt_h</p:attrName>
                                        </p:attrNameLst>
                                      </p:cBhvr>
                                      <p:tavLst>
                                        <p:tav tm="0">
                                          <p:val>
                                            <p:fltVal val="0"/>
                                          </p:val>
                                        </p:tav>
                                        <p:tav tm="100000">
                                          <p:val>
                                            <p:strVal val="#ppt_h"/>
                                          </p:val>
                                        </p:tav>
                                      </p:tavLst>
                                    </p:anim>
                                    <p:anim calcmode="lin" valueType="num">
                                      <p:cBhvr>
                                        <p:cTn id="144" dur="1000" fill="hold"/>
                                        <p:tgtEl>
                                          <p:spTgt spid="28"/>
                                        </p:tgtEl>
                                        <p:attrNameLst>
                                          <p:attrName>style.rotation</p:attrName>
                                        </p:attrNameLst>
                                      </p:cBhvr>
                                      <p:tavLst>
                                        <p:tav tm="0">
                                          <p:val>
                                            <p:fltVal val="360"/>
                                          </p:val>
                                        </p:tav>
                                        <p:tav tm="100000">
                                          <p:val>
                                            <p:fltVal val="0"/>
                                          </p:val>
                                        </p:tav>
                                      </p:tavLst>
                                    </p:anim>
                                    <p:animEffect transition="in" filter="fade">
                                      <p:cBhvr>
                                        <p:cTn id="145" dur="1000"/>
                                        <p:tgtEl>
                                          <p:spTgt spid="28"/>
                                        </p:tgtEl>
                                      </p:cBhvr>
                                    </p:animEffect>
                                  </p:childTnLst>
                                </p:cTn>
                              </p:par>
                            </p:childTnLst>
                          </p:cTn>
                        </p:par>
                        <p:par>
                          <p:cTn id="146" fill="hold">
                            <p:stCondLst>
                              <p:cond delay="4000"/>
                            </p:stCondLst>
                            <p:childTnLst>
                              <p:par>
                                <p:cTn id="147" presetID="15" presetClass="entr" presetSubtype="0" fill="hold" grpId="1" nodeType="afterEffect">
                                  <p:stCondLst>
                                    <p:cond delay="0"/>
                                  </p:stCondLst>
                                  <p:childTnLst>
                                    <p:set>
                                      <p:cBhvr>
                                        <p:cTn id="148" dur="1" fill="hold">
                                          <p:stCondLst>
                                            <p:cond delay="0"/>
                                          </p:stCondLst>
                                        </p:cTn>
                                        <p:tgtEl>
                                          <p:spTgt spid="27"/>
                                        </p:tgtEl>
                                        <p:attrNameLst>
                                          <p:attrName>style.visibility</p:attrName>
                                        </p:attrNameLst>
                                      </p:cBhvr>
                                      <p:to>
                                        <p:strVal val="visible"/>
                                      </p:to>
                                    </p:set>
                                    <p:anim calcmode="lin" valueType="num">
                                      <p:cBhvr>
                                        <p:cTn id="149" dur="1000" fill="hold"/>
                                        <p:tgtEl>
                                          <p:spTgt spid="27"/>
                                        </p:tgtEl>
                                        <p:attrNameLst>
                                          <p:attrName>ppt_w</p:attrName>
                                        </p:attrNameLst>
                                      </p:cBhvr>
                                      <p:tavLst>
                                        <p:tav tm="0">
                                          <p:val>
                                            <p:fltVal val="0"/>
                                          </p:val>
                                        </p:tav>
                                        <p:tav tm="100000">
                                          <p:val>
                                            <p:strVal val="#ppt_w"/>
                                          </p:val>
                                        </p:tav>
                                      </p:tavLst>
                                    </p:anim>
                                    <p:anim calcmode="lin" valueType="num">
                                      <p:cBhvr>
                                        <p:cTn id="150" dur="1000" fill="hold"/>
                                        <p:tgtEl>
                                          <p:spTgt spid="27"/>
                                        </p:tgtEl>
                                        <p:attrNameLst>
                                          <p:attrName>ppt_h</p:attrName>
                                        </p:attrNameLst>
                                      </p:cBhvr>
                                      <p:tavLst>
                                        <p:tav tm="0">
                                          <p:val>
                                            <p:fltVal val="0"/>
                                          </p:val>
                                        </p:tav>
                                        <p:tav tm="100000">
                                          <p:val>
                                            <p:strVal val="#ppt_h"/>
                                          </p:val>
                                        </p:tav>
                                      </p:tavLst>
                                    </p:anim>
                                    <p:anim calcmode="lin" valueType="num">
                                      <p:cBhvr>
                                        <p:cTn id="151" dur="1000" fill="hold"/>
                                        <p:tgtEl>
                                          <p:spTgt spid="27"/>
                                        </p:tgtEl>
                                        <p:attrNameLst>
                                          <p:attrName>ppt_x</p:attrName>
                                        </p:attrNameLst>
                                      </p:cBhvr>
                                      <p:tavLst>
                                        <p:tav tm="0" fmla="#ppt_x+(cos(-2*pi*(1-$))*-#ppt_x-sin(-2*pi*(1-$))*(1-#ppt_y))*(1-$)">
                                          <p:val>
                                            <p:fltVal val="0"/>
                                          </p:val>
                                        </p:tav>
                                        <p:tav tm="100000">
                                          <p:val>
                                            <p:fltVal val="1"/>
                                          </p:val>
                                        </p:tav>
                                      </p:tavLst>
                                    </p:anim>
                                    <p:anim calcmode="lin" valueType="num">
                                      <p:cBhvr>
                                        <p:cTn id="152" dur="1000" fill="hold"/>
                                        <p:tgtEl>
                                          <p:spTgt spid="27"/>
                                        </p:tgtEl>
                                        <p:attrNameLst>
                                          <p:attrName>ppt_y</p:attrName>
                                        </p:attrNameLst>
                                      </p:cBhvr>
                                      <p:tavLst>
                                        <p:tav tm="0" fmla="#ppt_y+(sin(-2*pi*(1-$))*-#ppt_x+cos(-2*pi*(1-$))*(1-#ppt_y))*(1-$)">
                                          <p:val>
                                            <p:fltVal val="0"/>
                                          </p:val>
                                        </p:tav>
                                        <p:tav tm="100000">
                                          <p:val>
                                            <p:fltVal val="1"/>
                                          </p:val>
                                        </p:tav>
                                      </p:tavLst>
                                    </p:anim>
                                  </p:childTnLst>
                                </p:cTn>
                              </p:par>
                            </p:childTnLst>
                          </p:cTn>
                        </p:par>
                        <p:par>
                          <p:cTn id="153" fill="hold">
                            <p:stCondLst>
                              <p:cond delay="5000"/>
                            </p:stCondLst>
                            <p:childTnLst>
                              <p:par>
                                <p:cTn id="154" presetID="15" presetClass="entr" presetSubtype="0" fill="hold" grpId="1" nodeType="afterEffect">
                                  <p:stCondLst>
                                    <p:cond delay="0"/>
                                  </p:stCondLst>
                                  <p:childTnLst>
                                    <p:set>
                                      <p:cBhvr>
                                        <p:cTn id="155" dur="1" fill="hold">
                                          <p:stCondLst>
                                            <p:cond delay="0"/>
                                          </p:stCondLst>
                                        </p:cTn>
                                        <p:tgtEl>
                                          <p:spTgt spid="29"/>
                                        </p:tgtEl>
                                        <p:attrNameLst>
                                          <p:attrName>style.visibility</p:attrName>
                                        </p:attrNameLst>
                                      </p:cBhvr>
                                      <p:to>
                                        <p:strVal val="visible"/>
                                      </p:to>
                                    </p:set>
                                    <p:anim calcmode="lin" valueType="num">
                                      <p:cBhvr>
                                        <p:cTn id="156" dur="1000" fill="hold"/>
                                        <p:tgtEl>
                                          <p:spTgt spid="29"/>
                                        </p:tgtEl>
                                        <p:attrNameLst>
                                          <p:attrName>ppt_w</p:attrName>
                                        </p:attrNameLst>
                                      </p:cBhvr>
                                      <p:tavLst>
                                        <p:tav tm="0">
                                          <p:val>
                                            <p:fltVal val="0"/>
                                          </p:val>
                                        </p:tav>
                                        <p:tav tm="100000">
                                          <p:val>
                                            <p:strVal val="#ppt_w"/>
                                          </p:val>
                                        </p:tav>
                                      </p:tavLst>
                                    </p:anim>
                                    <p:anim calcmode="lin" valueType="num">
                                      <p:cBhvr>
                                        <p:cTn id="157" dur="1000" fill="hold"/>
                                        <p:tgtEl>
                                          <p:spTgt spid="29"/>
                                        </p:tgtEl>
                                        <p:attrNameLst>
                                          <p:attrName>ppt_h</p:attrName>
                                        </p:attrNameLst>
                                      </p:cBhvr>
                                      <p:tavLst>
                                        <p:tav tm="0">
                                          <p:val>
                                            <p:fltVal val="0"/>
                                          </p:val>
                                        </p:tav>
                                        <p:tav tm="100000">
                                          <p:val>
                                            <p:strVal val="#ppt_h"/>
                                          </p:val>
                                        </p:tav>
                                      </p:tavLst>
                                    </p:anim>
                                    <p:anim calcmode="lin" valueType="num">
                                      <p:cBhvr>
                                        <p:cTn id="158" dur="1000" fill="hold"/>
                                        <p:tgtEl>
                                          <p:spTgt spid="29"/>
                                        </p:tgtEl>
                                        <p:attrNameLst>
                                          <p:attrName>ppt_x</p:attrName>
                                        </p:attrNameLst>
                                      </p:cBhvr>
                                      <p:tavLst>
                                        <p:tav tm="0" fmla="#ppt_x+(cos(-2*pi*(1-$))*-#ppt_x-sin(-2*pi*(1-$))*(1-#ppt_y))*(1-$)">
                                          <p:val>
                                            <p:fltVal val="0"/>
                                          </p:val>
                                        </p:tav>
                                        <p:tav tm="100000">
                                          <p:val>
                                            <p:fltVal val="1"/>
                                          </p:val>
                                        </p:tav>
                                      </p:tavLst>
                                    </p:anim>
                                    <p:anim calcmode="lin" valueType="num">
                                      <p:cBhvr>
                                        <p:cTn id="159" dur="1000" fill="hold"/>
                                        <p:tgtEl>
                                          <p:spTgt spid="29"/>
                                        </p:tgtEl>
                                        <p:attrNameLst>
                                          <p:attrName>ppt_y</p:attrName>
                                        </p:attrNameLst>
                                      </p:cBhvr>
                                      <p:tavLst>
                                        <p:tav tm="0" fmla="#ppt_y+(sin(-2*pi*(1-$))*-#ppt_x+cos(-2*pi*(1-$))*(1-#ppt_y))*(1-$)">
                                          <p:val>
                                            <p:fltVal val="0"/>
                                          </p:val>
                                        </p:tav>
                                        <p:tav tm="100000">
                                          <p:val>
                                            <p:fltVal val="1"/>
                                          </p:val>
                                        </p:tav>
                                      </p:tavLst>
                                    </p:anim>
                                  </p:childTnLst>
                                </p:cTn>
                              </p:par>
                            </p:childTnLst>
                          </p:cTn>
                        </p:par>
                        <p:par>
                          <p:cTn id="160" fill="hold">
                            <p:stCondLst>
                              <p:cond delay="6000"/>
                            </p:stCondLst>
                            <p:childTnLst>
                              <p:par>
                                <p:cTn id="161" presetID="20" presetClass="path" presetSubtype="0" accel="50000" decel="50000" fill="hold" grpId="0" nodeType="afterEffect">
                                  <p:stCondLst>
                                    <p:cond delay="0"/>
                                  </p:stCondLst>
                                  <p:childTnLst>
                                    <p:animMotion origin="layout" path="M 0.0 0.0  C 0.0 -0.04271  0.026 -0.07741  0.058 -0.07741  L 0.192 -0.07741  C 0.224 -0.07741  0.25 -0.04271  0.25 0.0  L 0.25 0.17616  C 0.25 0.21887  0.224 0.2549  0.192 0.2549  L 0.058 0.2549  C 0.026 0.2549  0.0 0.21887  0.0 0.17616  Z" pathEditMode="relative" ptsTypes="">
                                      <p:cBhvr>
                                        <p:cTn id="162" dur="2000" fill="hold"/>
                                        <p:tgtEl>
                                          <p:spTgt spid="26"/>
                                        </p:tgtEl>
                                        <p:attrNameLst>
                                          <p:attrName>ppt_x</p:attrName>
                                          <p:attrName>ppt_y</p:attrName>
                                        </p:attrNameLst>
                                      </p:cBhvr>
                                    </p:animMotion>
                                  </p:childTnLst>
                                </p:cTn>
                              </p:par>
                            </p:childTnLst>
                          </p:cTn>
                        </p:par>
                        <p:par>
                          <p:cTn id="163" fill="hold">
                            <p:stCondLst>
                              <p:cond delay="8000"/>
                            </p:stCondLst>
                            <p:childTnLst>
                              <p:par>
                                <p:cTn id="164" presetID="34" presetClass="path" presetSubtype="0" accel="50000" decel="50000" fill="hold" grpId="0" nodeType="afterEffect">
                                  <p:stCondLst>
                                    <p:cond delay="0"/>
                                  </p:stCondLst>
                                  <p:childTnLst>
                                    <p:animMotion origin="layout" path="M 0.0 0.0  C 0.004 -0.00534  0.01 -0.00801  0.015 -0.00801  C 0.022 -0.00801  0.029 -0.004  0.033 0.00267  C 0.05 0.02936  0.063 0.08808  0.063 0.15748  C 0.063 0.15748  0.063 0.15881  0.063 0.15881  C 0.063 0.15881  0.063 0.16015  0.063 0.16015  C 0.063 0.22955  0.05 0.2896  0.033 0.31629  C 0.029 0.32163  0.022 0.32563  0.015 0.32563  C 0.01 0.32563  0.004 0.32297  0.0 0.31763  C -0.004 0.31229  -0.006 0.30562  -0.006 0.29761  C -0.006 0.28827  -0.003 0.28026  0.002 0.27492  C 0.022 0.2509  0.066 0.23355  0.118 0.23355  C 0.118 0.23355  0.119 0.23355  0.119 0.23355  C 0.119 0.23355  0.12 0.23355  0.12 0.23355  C 0.172 0.23355  0.217 0.2509  0.237 0.27492  C 0.241 0.28026  0.244 0.28827  0.244 0.29761  C 0.244 0.30562  0.242 0.31229  0.238 0.31763  C 0.234 0.32297  0.229 0.32563  0.223 0.32563  C 0.216 0.32563  0.21 0.32163  0.206 0.31629  C 0.188 0.2896  0.175 0.22955  0.175 0.16015  C 0.175 0.16015  0.175 0.15881  0.175 0.15881  C 0.175 0.15881  0.175 0.15748  0.175 0.15748  C 0.175 0.08808  0.188 0.02936  0.206 0.00133  C 0.21 -0.004  0.216 -0.00801  0.223 -0.00801  C 0.229 -0.00801  0.234 -0.00534  0.238 0.0  C 0.242 0.00534  0.244 0.01335  0.244 0.02002  C 0.244 0.02936  0.241 0.03737  0.237 0.04404  C 0.217 0.06673  0.172 0.08408  0.12 0.08408  C 0.12 0.08408  0.12 0.08408  0.119 0.08408  C 0.119 0.08408  0.118 0.08408  0.118 0.08408  C 0.066 0.08408  0.022 0.06673  0.002 0.04404  C -0.003 0.03737  -0.006 0.02936  -0.006 0.02002  C -0.006 0.01335  -0.004 0.00534  0.0 0.0  Z" pathEditMode="relative" ptsTypes="">
                                      <p:cBhvr>
                                        <p:cTn id="165" dur="2000" fill="hold"/>
                                        <p:tgtEl>
                                          <p:spTgt spid="30"/>
                                        </p:tgtEl>
                                        <p:attrNameLst>
                                          <p:attrName>ppt_x</p:attrName>
                                          <p:attrName>ppt_y</p:attrName>
                                        </p:attrNameLst>
                                      </p:cBhvr>
                                    </p:animMotion>
                                  </p:childTnLst>
                                </p:cTn>
                              </p:par>
                            </p:childTnLst>
                          </p:cTn>
                        </p:par>
                        <p:par>
                          <p:cTn id="166" fill="hold">
                            <p:stCondLst>
                              <p:cond delay="10000"/>
                            </p:stCondLst>
                            <p:childTnLst>
                              <p:par>
                                <p:cTn id="167" presetID="30" presetClass="path" presetSubtype="0" accel="50000" decel="50000" fill="hold" grpId="0" nodeType="afterEffect">
                                  <p:stCondLst>
                                    <p:cond delay="0"/>
                                  </p:stCondLst>
                                  <p:childTnLst>
                                    <p:animMotion origin="layout" path="M 0.0 0.0  C 0.0 0.0  0.017 -0.08675  0.017 -0.08675  C 0.034 -0.15748  0.061 -0.18551  0.1 -0.18551  C 0.12 -0.18551  0.138 -0.17483  0.152 -0.15748  C 0.162 -0.14547  0.174 -0.1388  0.187 -0.1388  C 0.212 -0.1388  0.233 -0.16282  0.241 -0.19752  C 0.241 -0.19752  0.25 -0.23889  0.25 -0.23889  C 0.25 -0.23889  0.232 -0.15081  0.232 -0.15081  C 0.215 -0.08141  0.188 -0.05338  0.15 -0.05338  C 0.13 -0.05338  0.111 -0.06406  0.096 -0.08274  C 0.087 -0.09342  0.075 -0.10009  0.063 -0.10009  C 0.038 -0.10009  0.017 -0.07607  0.009 -0.04137  C 0.009 -0.04137  0.0 0.0  0.0 0.0  Z" pathEditMode="relative" ptsTypes="">
                                      <p:cBhvr>
                                        <p:cTn id="168" dur="2000" fill="hold"/>
                                        <p:tgtEl>
                                          <p:spTgt spid="28"/>
                                        </p:tgtEl>
                                        <p:attrNameLst>
                                          <p:attrName>ppt_x</p:attrName>
                                          <p:attrName>ppt_y</p:attrName>
                                        </p:attrNameLst>
                                      </p:cBhvr>
                                    </p:animMotion>
                                  </p:childTnLst>
                                </p:cTn>
                              </p:par>
                            </p:childTnLst>
                          </p:cTn>
                        </p:par>
                        <p:par>
                          <p:cTn id="169" fill="hold">
                            <p:stCondLst>
                              <p:cond delay="12000"/>
                            </p:stCondLst>
                            <p:childTnLst>
                              <p:par>
                                <p:cTn id="170" presetID="29" presetClass="path" presetSubtype="0" accel="50000" decel="50000" fill="hold" grpId="0" nodeType="afterEffect">
                                  <p:stCondLst>
                                    <p:cond delay="0"/>
                                  </p:stCondLst>
                                  <p:childTnLst>
                                    <p:animMotion origin="layout" path="M 0.0 0.0  C 0.007 -0.01335  0.014 -0.02803  0.021 -0.04671  C 0.04 -0.10009  0.045 -0.15214  0.031 -0.16015  C 0.017 -0.16949  -0.01 -0.13212  -0.029 -0.07874  C -0.039 -0.05071  -0.045 -0.02402  -0.047 -0.004  C -0.05 0.01201  -0.051 0.02803  -0.051 0.04671  C -0.051 0.10677  -0.038 0.15614  -0.023 0.15614  C -0.008 0.15614  0.005 0.10677  0.005 0.04671  C 0.005 0.01868  0.002 -0.00801  -0.003 -0.02669  C -0.005 -0.04271  -0.01 -0.06006  -0.016 -0.07741  C -0.036 -0.13212  -0.063 -0.16949  -0.077 -0.16015  C -0.091 -0.15081  -0.086 -0.10009  -0.066 -0.04538  C -0.058 -0.02002  -0.047 0.00133  -0.036 0.01601  C -0.028 0.02936  -0.019 0.04137  -0.007 0.05338  C 0.029 0.09209  0.065 0.10943  0.075 0.09342  C 0.084 0.07741  0.064 0.03336  0.028 -0.004  C 0.013 -0.02002  -0.003 -0.03203  -0.016 -0.04004  C -0.028 -0.04804  -0.043 -0.05472  -0.059 -0.05872  C -0.103 -0.07207  -0.141 -0.06806  -0.144 -0.04671  C -0.148 -0.02669  -0.115 0.0  -0.071 0.01335  C -0.051 0.01868  -0.032 0.02135  -0.017 0.02002  C -0.004 0.02002  0.01 0.01735  0.025 0.01335  C 0.069 0.0  0.102 -0.02803  0.098 -0.04804  C 0.095 -0.06806  0.057 -0.0734  0.013 -0.06006  C -0.008 -0.05338  -0.027 -0.04404  -0.04 -0.03336  C -0.051 -0.02536  -0.062 -0.01601  -0.074 -0.004  C -0.109 0.0347  -0.13 0.07741  -0.12 0.09342  C -0.111 0.10943  -0.074 0.09209  -0.039 0.05472  C -0.022 0.03603  -0.008 0.01735  0.0 0.0  Z" pathEditMode="relative" ptsTypes="">
                                      <p:cBhvr>
                                        <p:cTn id="171" dur="2000" fill="hold"/>
                                        <p:tgtEl>
                                          <p:spTgt spid="27"/>
                                        </p:tgtEl>
                                        <p:attrNameLst>
                                          <p:attrName>ppt_x</p:attrName>
                                          <p:attrName>ppt_y</p:attrName>
                                        </p:attrNameLst>
                                      </p:cBhvr>
                                    </p:animMotion>
                                  </p:childTnLst>
                                </p:cTn>
                              </p:par>
                            </p:childTnLst>
                          </p:cTn>
                        </p:par>
                        <p:par>
                          <p:cTn id="172" fill="hold">
                            <p:stCondLst>
                              <p:cond delay="14000"/>
                            </p:stCondLst>
                            <p:childTnLst>
                              <p:par>
                                <p:cTn id="173" presetID="9" presetClass="path" presetSubtype="0" accel="50000" decel="50000" fill="hold" grpId="0" nodeType="afterEffect">
                                  <p:stCondLst>
                                    <p:cond delay="0"/>
                                  </p:stCondLst>
                                  <p:childTnLst>
                                    <p:animMotion origin="layout" path="M 0.0 0.0  C 0.012 -0.02402  0.033 -0.05872  0.058 -0.05872  C 0.095 -0.05872  0.125 -0.02269  0.125 0.02269  C 0.125 0.03737  0.122 0.05071  0.116 0.06272  C 0.117 0.06272  0.0 0.24289  0.0 0.24423  C 0.0 0.24289  -0.117 0.06272  -0.116 0.06272  C -0.122 0.05071  -0.125 0.03737  -0.125 0.02269  C -0.125 -0.02269  -0.095 -0.05872  -0.057 -0.05872  C -0.033 -0.05872  -0.012 -0.02402  0.0 0.0  Z" pathEditMode="relative" rAng="0" ptsTypes="">
                                      <p:cBhvr>
                                        <p:cTn id="174" dur="2000" fill="hold"/>
                                        <p:tgtEl>
                                          <p:spTgt spid="29"/>
                                        </p:tgtEl>
                                        <p:attrNameLst>
                                          <p:attrName>ppt_x</p:attrName>
                                          <p:attrName>ppt_y</p:attrName>
                                        </p:attrNameLst>
                                      </p:cBhvr>
                                      <p:rCtr x="0" y="0"/>
                                    </p:animMotion>
                                  </p:childTnLst>
                                </p:cTn>
                              </p:par>
                            </p:childTnLst>
                          </p:cTn>
                        </p:par>
                        <p:par>
                          <p:cTn id="175" fill="hold">
                            <p:stCondLst>
                              <p:cond delay="16000"/>
                            </p:stCondLst>
                            <p:childTnLst>
                              <p:par>
                                <p:cTn id="176" presetID="22" presetClass="entr" presetSubtype="4" fill="hold" nodeType="afterEffect">
                                  <p:stCondLst>
                                    <p:cond delay="0"/>
                                  </p:stCondLst>
                                  <p:childTnLst>
                                    <p:set>
                                      <p:cBhvr>
                                        <p:cTn id="177" dur="1" fill="hold">
                                          <p:stCondLst>
                                            <p:cond delay="0"/>
                                          </p:stCondLst>
                                        </p:cTn>
                                        <p:tgtEl>
                                          <p:spTgt spid="33"/>
                                        </p:tgtEl>
                                        <p:attrNameLst>
                                          <p:attrName>style.visibility</p:attrName>
                                        </p:attrNameLst>
                                      </p:cBhvr>
                                      <p:to>
                                        <p:strVal val="visible"/>
                                      </p:to>
                                    </p:set>
                                    <p:animEffect transition="in" filter="wipe(down)">
                                      <p:cBhvr>
                                        <p:cTn id="178" dur="500"/>
                                        <p:tgtEl>
                                          <p:spTgt spid="33"/>
                                        </p:tgtEl>
                                      </p:cBhvr>
                                    </p:animEffect>
                                  </p:childTnLst>
                                </p:cTn>
                              </p:par>
                            </p:childTnLst>
                          </p:cTn>
                        </p:par>
                        <p:par>
                          <p:cTn id="179" fill="hold">
                            <p:stCondLst>
                              <p:cond delay="16500"/>
                            </p:stCondLst>
                            <p:childTnLst>
                              <p:par>
                                <p:cTn id="180" presetID="22" presetClass="entr" presetSubtype="4" fill="hold" nodeType="afterEffect">
                                  <p:stCondLst>
                                    <p:cond delay="0"/>
                                  </p:stCondLst>
                                  <p:childTnLst>
                                    <p:set>
                                      <p:cBhvr>
                                        <p:cTn id="181" dur="1" fill="hold">
                                          <p:stCondLst>
                                            <p:cond delay="0"/>
                                          </p:stCondLst>
                                        </p:cTn>
                                        <p:tgtEl>
                                          <p:spTgt spid="36"/>
                                        </p:tgtEl>
                                        <p:attrNameLst>
                                          <p:attrName>style.visibility</p:attrName>
                                        </p:attrNameLst>
                                      </p:cBhvr>
                                      <p:to>
                                        <p:strVal val="visible"/>
                                      </p:to>
                                    </p:set>
                                    <p:animEffect transition="in" filter="wipe(down)">
                                      <p:cBhvr>
                                        <p:cTn id="182" dur="500"/>
                                        <p:tgtEl>
                                          <p:spTgt spid="36"/>
                                        </p:tgtEl>
                                      </p:cBhvr>
                                    </p:animEffect>
                                  </p:childTnLst>
                                </p:cTn>
                              </p:par>
                            </p:childTnLst>
                          </p:cTn>
                        </p:par>
                        <p:par>
                          <p:cTn id="183" fill="hold">
                            <p:stCondLst>
                              <p:cond delay="17000"/>
                            </p:stCondLst>
                            <p:childTnLst>
                              <p:par>
                                <p:cTn id="184" presetID="22" presetClass="entr" presetSubtype="4" fill="hold" nodeType="afterEffect">
                                  <p:stCondLst>
                                    <p:cond delay="0"/>
                                  </p:stCondLst>
                                  <p:childTnLst>
                                    <p:set>
                                      <p:cBhvr>
                                        <p:cTn id="185" dur="1" fill="hold">
                                          <p:stCondLst>
                                            <p:cond delay="0"/>
                                          </p:stCondLst>
                                        </p:cTn>
                                        <p:tgtEl>
                                          <p:spTgt spid="34"/>
                                        </p:tgtEl>
                                        <p:attrNameLst>
                                          <p:attrName>style.visibility</p:attrName>
                                        </p:attrNameLst>
                                      </p:cBhvr>
                                      <p:to>
                                        <p:strVal val="visible"/>
                                      </p:to>
                                    </p:set>
                                    <p:animEffect transition="in" filter="wipe(down)">
                                      <p:cBhvr>
                                        <p:cTn id="186" dur="500"/>
                                        <p:tgtEl>
                                          <p:spTgt spid="34"/>
                                        </p:tgtEl>
                                      </p:cBhvr>
                                    </p:animEffect>
                                  </p:childTnLst>
                                </p:cTn>
                              </p:par>
                            </p:childTnLst>
                          </p:cTn>
                        </p:par>
                        <p:par>
                          <p:cTn id="187" fill="hold">
                            <p:stCondLst>
                              <p:cond delay="17500"/>
                            </p:stCondLst>
                            <p:childTnLst>
                              <p:par>
                                <p:cTn id="188" presetID="22" presetClass="entr" presetSubtype="4" fill="hold" nodeType="afterEffect">
                                  <p:stCondLst>
                                    <p:cond delay="0"/>
                                  </p:stCondLst>
                                  <p:childTnLst>
                                    <p:set>
                                      <p:cBhvr>
                                        <p:cTn id="189" dur="1" fill="hold">
                                          <p:stCondLst>
                                            <p:cond delay="0"/>
                                          </p:stCondLst>
                                        </p:cTn>
                                        <p:tgtEl>
                                          <p:spTgt spid="35"/>
                                        </p:tgtEl>
                                        <p:attrNameLst>
                                          <p:attrName>style.visibility</p:attrName>
                                        </p:attrNameLst>
                                      </p:cBhvr>
                                      <p:to>
                                        <p:strVal val="visible"/>
                                      </p:to>
                                    </p:set>
                                    <p:animEffect transition="in" filter="wipe(down)">
                                      <p:cBhvr>
                                        <p:cTn id="190" dur="500"/>
                                        <p:tgtEl>
                                          <p:spTgt spid="35"/>
                                        </p:tgtEl>
                                      </p:cBhvr>
                                    </p:animEffect>
                                  </p:childTnLst>
                                </p:cTn>
                              </p:par>
                            </p:childTnLst>
                          </p:cTn>
                        </p:par>
                        <p:par>
                          <p:cTn id="191" fill="hold">
                            <p:stCondLst>
                              <p:cond delay="18000"/>
                            </p:stCondLst>
                            <p:childTnLst>
                              <p:par>
                                <p:cTn id="192" presetID="22" presetClass="entr" presetSubtype="4" fill="hold" nodeType="afterEffect">
                                  <p:stCondLst>
                                    <p:cond delay="0"/>
                                  </p:stCondLst>
                                  <p:childTnLst>
                                    <p:set>
                                      <p:cBhvr>
                                        <p:cTn id="193" dur="1" fill="hold">
                                          <p:stCondLst>
                                            <p:cond delay="0"/>
                                          </p:stCondLst>
                                        </p:cTn>
                                        <p:tgtEl>
                                          <p:spTgt spid="37"/>
                                        </p:tgtEl>
                                        <p:attrNameLst>
                                          <p:attrName>style.visibility</p:attrName>
                                        </p:attrNameLst>
                                      </p:cBhvr>
                                      <p:to>
                                        <p:strVal val="visible"/>
                                      </p:to>
                                    </p:set>
                                    <p:animEffect transition="in" filter="wipe(down)">
                                      <p:cBhvr>
                                        <p:cTn id="194" dur="500"/>
                                        <p:tgtEl>
                                          <p:spTgt spid="37"/>
                                        </p:tgtEl>
                                      </p:cBhvr>
                                    </p:animEffect>
                                  </p:childTnLst>
                                </p:cTn>
                              </p:par>
                            </p:childTnLst>
                          </p:cTn>
                        </p:par>
                        <p:par>
                          <p:cTn id="195" fill="hold">
                            <p:stCondLst>
                              <p:cond delay="18500"/>
                            </p:stCondLst>
                            <p:childTnLst>
                              <p:par>
                                <p:cTn id="196" presetID="22" presetClass="entr" presetSubtype="4" fill="hold" nodeType="afterEffect">
                                  <p:stCondLst>
                                    <p:cond delay="0"/>
                                  </p:stCondLst>
                                  <p:childTnLst>
                                    <p:set>
                                      <p:cBhvr>
                                        <p:cTn id="197" dur="1" fill="hold">
                                          <p:stCondLst>
                                            <p:cond delay="0"/>
                                          </p:stCondLst>
                                        </p:cTn>
                                        <p:tgtEl>
                                          <p:spTgt spid="38"/>
                                        </p:tgtEl>
                                        <p:attrNameLst>
                                          <p:attrName>style.visibility</p:attrName>
                                        </p:attrNameLst>
                                      </p:cBhvr>
                                      <p:to>
                                        <p:strVal val="visible"/>
                                      </p:to>
                                    </p:set>
                                    <p:animEffect transition="in" filter="wipe(down)">
                                      <p:cBhvr>
                                        <p:cTn id="198" dur="500"/>
                                        <p:tgtEl>
                                          <p:spTgt spid="38"/>
                                        </p:tgtEl>
                                      </p:cBhvr>
                                    </p:animEffect>
                                  </p:childTnLst>
                                </p:cTn>
                              </p:par>
                            </p:childTnLst>
                          </p:cTn>
                        </p:par>
                        <p:par>
                          <p:cTn id="199" fill="hold">
                            <p:stCondLst>
                              <p:cond delay="19000"/>
                            </p:stCondLst>
                            <p:childTnLst>
                              <p:par>
                                <p:cTn id="200" presetID="22" presetClass="entr" presetSubtype="4" fill="hold" nodeType="afterEffect">
                                  <p:stCondLst>
                                    <p:cond delay="0"/>
                                  </p:stCondLst>
                                  <p:childTnLst>
                                    <p:set>
                                      <p:cBhvr>
                                        <p:cTn id="201" dur="1" fill="hold">
                                          <p:stCondLst>
                                            <p:cond delay="0"/>
                                          </p:stCondLst>
                                        </p:cTn>
                                        <p:tgtEl>
                                          <p:spTgt spid="39"/>
                                        </p:tgtEl>
                                        <p:attrNameLst>
                                          <p:attrName>style.visibility</p:attrName>
                                        </p:attrNameLst>
                                      </p:cBhvr>
                                      <p:to>
                                        <p:strVal val="visible"/>
                                      </p:to>
                                    </p:set>
                                    <p:animEffect transition="in" filter="wipe(down)">
                                      <p:cBhvr>
                                        <p:cTn id="202" dur="500"/>
                                        <p:tgtEl>
                                          <p:spTgt spid="39"/>
                                        </p:tgtEl>
                                      </p:cBhvr>
                                    </p:animEffect>
                                  </p:childTnLst>
                                </p:cTn>
                              </p:par>
                            </p:childTnLst>
                          </p:cTn>
                        </p:par>
                        <p:par>
                          <p:cTn id="203" fill="hold">
                            <p:stCondLst>
                              <p:cond delay="19500"/>
                            </p:stCondLst>
                            <p:childTnLst>
                              <p:par>
                                <p:cTn id="204" presetID="22" presetClass="entr" presetSubtype="4" fill="hold" nodeType="afterEffect">
                                  <p:stCondLst>
                                    <p:cond delay="0"/>
                                  </p:stCondLst>
                                  <p:childTnLst>
                                    <p:set>
                                      <p:cBhvr>
                                        <p:cTn id="205" dur="1" fill="hold">
                                          <p:stCondLst>
                                            <p:cond delay="0"/>
                                          </p:stCondLst>
                                        </p:cTn>
                                        <p:tgtEl>
                                          <p:spTgt spid="40"/>
                                        </p:tgtEl>
                                        <p:attrNameLst>
                                          <p:attrName>style.visibility</p:attrName>
                                        </p:attrNameLst>
                                      </p:cBhvr>
                                      <p:to>
                                        <p:strVal val="visible"/>
                                      </p:to>
                                    </p:set>
                                    <p:animEffect transition="in" filter="wipe(down)">
                                      <p:cBhvr>
                                        <p:cTn id="206" dur="500"/>
                                        <p:tgtEl>
                                          <p:spTgt spid="40"/>
                                        </p:tgtEl>
                                      </p:cBhvr>
                                    </p:animEffect>
                                  </p:childTnLst>
                                </p:cTn>
                              </p:par>
                            </p:childTnLst>
                          </p:cTn>
                        </p:par>
                        <p:par>
                          <p:cTn id="207" fill="hold">
                            <p:stCondLst>
                              <p:cond delay="20000"/>
                            </p:stCondLst>
                            <p:childTnLst>
                              <p:par>
                                <p:cTn id="208" presetID="22" presetClass="entr" presetSubtype="4" fill="hold" nodeType="afterEffect">
                                  <p:stCondLst>
                                    <p:cond delay="0"/>
                                  </p:stCondLst>
                                  <p:childTnLst>
                                    <p:set>
                                      <p:cBhvr>
                                        <p:cTn id="209" dur="1" fill="hold">
                                          <p:stCondLst>
                                            <p:cond delay="0"/>
                                          </p:stCondLst>
                                        </p:cTn>
                                        <p:tgtEl>
                                          <p:spTgt spid="41"/>
                                        </p:tgtEl>
                                        <p:attrNameLst>
                                          <p:attrName>style.visibility</p:attrName>
                                        </p:attrNameLst>
                                      </p:cBhvr>
                                      <p:to>
                                        <p:strVal val="visible"/>
                                      </p:to>
                                    </p:set>
                                    <p:animEffect transition="in" filter="wipe(down)">
                                      <p:cBhvr>
                                        <p:cTn id="210" dur="500"/>
                                        <p:tgtEl>
                                          <p:spTgt spid="41"/>
                                        </p:tgtEl>
                                      </p:cBhvr>
                                    </p:animEffect>
                                  </p:childTnLst>
                                </p:cTn>
                              </p:par>
                            </p:childTnLst>
                          </p:cTn>
                        </p:par>
                        <p:par>
                          <p:cTn id="211" fill="hold">
                            <p:stCondLst>
                              <p:cond delay="20500"/>
                            </p:stCondLst>
                            <p:childTnLst>
                              <p:par>
                                <p:cTn id="212" presetID="10" presetClass="entr" presetSubtype="0" fill="hold" grpId="0" nodeType="afterEffect">
                                  <p:stCondLst>
                                    <p:cond delay="0"/>
                                  </p:stCondLst>
                                  <p:childTnLst>
                                    <p:set>
                                      <p:cBhvr>
                                        <p:cTn id="213" dur="1" fill="hold">
                                          <p:stCondLst>
                                            <p:cond delay="0"/>
                                          </p:stCondLst>
                                        </p:cTn>
                                        <p:tgtEl>
                                          <p:spTgt spid="42"/>
                                        </p:tgtEl>
                                        <p:attrNameLst>
                                          <p:attrName>style.visibility</p:attrName>
                                        </p:attrNameLst>
                                      </p:cBhvr>
                                      <p:to>
                                        <p:strVal val="visible"/>
                                      </p:to>
                                    </p:set>
                                    <p:animEffect transition="in" filter="fade">
                                      <p:cBhvr>
                                        <p:cTn id="214" dur="1000"/>
                                        <p:tgtEl>
                                          <p:spTgt spid="42"/>
                                        </p:tgtEl>
                                      </p:cBhvr>
                                    </p:animEffect>
                                  </p:childTnLst>
                                </p:cTn>
                              </p:par>
                            </p:childTnLst>
                          </p:cTn>
                        </p:par>
                        <p:par>
                          <p:cTn id="215" fill="hold">
                            <p:stCondLst>
                              <p:cond delay="21500"/>
                            </p:stCondLst>
                            <p:childTnLst>
                              <p:par>
                                <p:cTn id="216" presetID="56" presetClass="entr" presetSubtype="0" fill="hold" grpId="0" nodeType="afterEffect">
                                  <p:stCondLst>
                                    <p:cond delay="0"/>
                                  </p:stCondLst>
                                  <p:iterate type="lt">
                                    <p:tmPct val="10000"/>
                                  </p:iterate>
                                  <p:childTnLst>
                                    <p:set>
                                      <p:cBhvr>
                                        <p:cTn id="217" dur="1" fill="hold">
                                          <p:stCondLst>
                                            <p:cond delay="0"/>
                                          </p:stCondLst>
                                        </p:cTn>
                                        <p:tgtEl>
                                          <p:spTgt spid="43"/>
                                        </p:tgtEl>
                                        <p:attrNameLst>
                                          <p:attrName>style.visibility</p:attrName>
                                        </p:attrNameLst>
                                      </p:cBhvr>
                                      <p:to>
                                        <p:strVal val="visible"/>
                                      </p:to>
                                    </p:set>
                                    <p:anim by="(-#ppt_w*2)" calcmode="lin" valueType="num">
                                      <p:cBhvr rctx="PPT">
                                        <p:cTn id="218" dur="500" autoRev="1" fill="hold">
                                          <p:stCondLst>
                                            <p:cond delay="0"/>
                                          </p:stCondLst>
                                        </p:cTn>
                                        <p:tgtEl>
                                          <p:spTgt spid="43"/>
                                        </p:tgtEl>
                                        <p:attrNameLst>
                                          <p:attrName>ppt_w</p:attrName>
                                        </p:attrNameLst>
                                      </p:cBhvr>
                                    </p:anim>
                                    <p:anim by="(#ppt_w*0.50)" calcmode="lin" valueType="num">
                                      <p:cBhvr>
                                        <p:cTn id="219" dur="500" decel="50000" autoRev="1" fill="hold">
                                          <p:stCondLst>
                                            <p:cond delay="0"/>
                                          </p:stCondLst>
                                        </p:cTn>
                                        <p:tgtEl>
                                          <p:spTgt spid="43"/>
                                        </p:tgtEl>
                                        <p:attrNameLst>
                                          <p:attrName>ppt_x</p:attrName>
                                        </p:attrNameLst>
                                      </p:cBhvr>
                                    </p:anim>
                                    <p:anim from="(-#ppt_h/2)" to="(#ppt_y)" calcmode="lin" valueType="num">
                                      <p:cBhvr>
                                        <p:cTn id="220" dur="1000" fill="hold">
                                          <p:stCondLst>
                                            <p:cond delay="0"/>
                                          </p:stCondLst>
                                        </p:cTn>
                                        <p:tgtEl>
                                          <p:spTgt spid="43"/>
                                        </p:tgtEl>
                                        <p:attrNameLst>
                                          <p:attrName>ppt_y</p:attrName>
                                        </p:attrNameLst>
                                      </p:cBhvr>
                                    </p:anim>
                                    <p:animRot by="21600000">
                                      <p:cBhvr>
                                        <p:cTn id="221" dur="1000" fill="hold">
                                          <p:stCondLst>
                                            <p:cond delay="0"/>
                                          </p:stCondLst>
                                        </p:cTn>
                                        <p:tgtEl>
                                          <p:spTgt spid="4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P spid="9" grpId="0" animBg="1"/>
      <p:bldP spid="10" grpId="0"/>
      <p:bldP spid="13" grpId="0" animBg="1"/>
      <p:bldP spid="14" grpId="0" animBg="1"/>
      <p:bldP spid="15" grpId="0" animBg="1"/>
      <p:bldP spid="16" grpId="0" animBg="1"/>
      <p:bldP spid="17" grpId="0" animBg="1"/>
      <p:bldP spid="19" grpId="0"/>
      <p:bldP spid="24" grpId="0"/>
      <p:bldP spid="25" grpId="0"/>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2" grpId="0"/>
      <p:bldP spid="42" grpId="0"/>
      <p:bldP spid="4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 y="3220"/>
            <a:ext cx="9144001" cy="6854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lgn="ctr">
              <a:buNone/>
            </a:pPr>
            <a:r>
              <a:rPr lang="vi-VN" sz="2400" b="1">
                <a:solidFill>
                  <a:schemeClr val="bg1"/>
                </a:solidFill>
                <a:latin typeface="Times New Roman" panose="02020603050405020304" pitchFamily="18" charset="0"/>
                <a:cs typeface="Times New Roman" panose="02020603050405020304" pitchFamily="18" charset="0"/>
              </a:rPr>
              <a:t>Bài 2: NHỮNG NGUYÊN LÝ VÀ QUY LUẬT CƠ BẢN CỦA PHÉP BIỆN CHỨNG DUY VẬT (tt)</a:t>
            </a:r>
          </a:p>
        </p:txBody>
      </p:sp>
      <p:pic>
        <p:nvPicPr>
          <p:cNvPr id="4" name="Tác hại của phá rừng.mp4">
            <a:hlinkClick r:id="" action="ppaction://media"/>
            <a:extLst>
              <a:ext uri="{FF2B5EF4-FFF2-40B4-BE49-F238E27FC236}">
                <a16:creationId xmlns:a16="http://schemas.microsoft.com/office/drawing/2014/main" id="{F103A7AF-9E62-4752-BE99-6BD1F9F76EA3}"/>
              </a:ext>
            </a:extLst>
          </p:cNvPr>
          <p:cNvPicPr>
            <a:picLocks noChangeAspect="1"/>
          </p:cNvPicPr>
          <p:nvPr>
            <a:videoFile r:link="rId2"/>
            <p:extLst>
              <p:ext uri="{DAA4B4D4-6D71-4841-9C94-3DE7FCFB9230}">
                <p14:media xmlns:p14="http://schemas.microsoft.com/office/powerpoint/2010/main" r:link="rId1"/>
              </p:ext>
            </p:extLst>
          </p:nvPr>
        </p:nvPicPr>
        <p:blipFill>
          <a:blip r:embed="rId6">
            <a:extLst>
              <a:ext uri="{28A0092B-C50C-407E-A947-70E740481C1C}">
                <a14:useLocalDpi xmlns:a14="http://schemas.microsoft.com/office/drawing/2010/main" val="0"/>
              </a:ext>
            </a:extLst>
          </a:blip>
          <a:srcRect/>
          <a:stretch>
            <a:fillRect/>
          </a:stretch>
        </p:blipFill>
        <p:spPr bwMode="auto">
          <a:xfrm>
            <a:off x="838200" y="1600200"/>
            <a:ext cx="7620000" cy="5113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le 1">
            <a:extLst>
              <a:ext uri="{FF2B5EF4-FFF2-40B4-BE49-F238E27FC236}">
                <a16:creationId xmlns:a16="http://schemas.microsoft.com/office/drawing/2014/main" id="{7CC590C7-4471-411C-9926-6202268D0CD9}"/>
              </a:ext>
            </a:extLst>
          </p:cNvPr>
          <p:cNvSpPr txBox="1">
            <a:spLocks/>
          </p:cNvSpPr>
          <p:nvPr/>
        </p:nvSpPr>
        <p:spPr>
          <a:xfrm>
            <a:off x="847724" y="1028699"/>
            <a:ext cx="7977188" cy="854075"/>
          </a:xfrm>
          <a:prstGeom prst="rect">
            <a:avLst/>
          </a:prstGeom>
        </p:spPr>
        <p:txBody>
          <a:bodyPr/>
          <a:lstStyle>
            <a:lvl1pPr algn="ctr" rtl="0" eaLnBrk="1" fontAlgn="base" hangingPunct="1">
              <a:spcBef>
                <a:spcPct val="0"/>
              </a:spcBef>
              <a:spcAft>
                <a:spcPct val="0"/>
              </a:spcAft>
              <a:defRPr sz="3200" b="1" i="0" u="none">
                <a:solidFill>
                  <a:schemeClr val="bg1"/>
                </a:solidFill>
                <a:latin typeface="+mj-lt"/>
                <a:ea typeface="+mj-ea"/>
                <a:cs typeface="+mj-cs"/>
              </a:defRPr>
            </a:lvl1pPr>
            <a:lvl2pPr algn="ctr" rtl="0" eaLnBrk="1" fontAlgn="base" hangingPunct="1">
              <a:spcBef>
                <a:spcPct val="0"/>
              </a:spcBef>
              <a:spcAft>
                <a:spcPct val="0"/>
              </a:spcAft>
              <a:defRPr sz="3200" b="1">
                <a:solidFill>
                  <a:schemeClr val="bg1"/>
                </a:solidFill>
                <a:latin typeface="Verdana" pitchFamily="34" charset="0"/>
              </a:defRPr>
            </a:lvl2pPr>
            <a:lvl3pPr algn="ctr" rtl="0" eaLnBrk="1" fontAlgn="base" hangingPunct="1">
              <a:spcBef>
                <a:spcPct val="0"/>
              </a:spcBef>
              <a:spcAft>
                <a:spcPct val="0"/>
              </a:spcAft>
              <a:defRPr sz="3200" b="1">
                <a:solidFill>
                  <a:schemeClr val="bg1"/>
                </a:solidFill>
                <a:latin typeface="Verdana" pitchFamily="34" charset="0"/>
              </a:defRPr>
            </a:lvl3pPr>
            <a:lvl4pPr algn="ctr" rtl="0" eaLnBrk="1" fontAlgn="base" hangingPunct="1">
              <a:spcBef>
                <a:spcPct val="0"/>
              </a:spcBef>
              <a:spcAft>
                <a:spcPct val="0"/>
              </a:spcAft>
              <a:defRPr sz="3200" b="1">
                <a:solidFill>
                  <a:schemeClr val="bg1"/>
                </a:solidFill>
                <a:latin typeface="Verdana" pitchFamily="34" charset="0"/>
              </a:defRPr>
            </a:lvl4pPr>
            <a:lvl5pPr algn="ctr" rtl="0" eaLnBrk="1" fontAlgn="base" hangingPunct="1">
              <a:spcBef>
                <a:spcPct val="0"/>
              </a:spcBef>
              <a:spcAft>
                <a:spcPct val="0"/>
              </a:spcAft>
              <a:defRPr sz="3200" b="1">
                <a:solidFill>
                  <a:schemeClr val="bg1"/>
                </a:solidFill>
                <a:latin typeface="Verdana" pitchFamily="34" charset="0"/>
              </a:defRPr>
            </a:lvl5pPr>
            <a:lvl6pPr marL="457200" algn="ctr" rtl="0" eaLnBrk="1" fontAlgn="base" hangingPunct="1">
              <a:spcBef>
                <a:spcPct val="0"/>
              </a:spcBef>
              <a:spcAft>
                <a:spcPct val="0"/>
              </a:spcAft>
              <a:defRPr sz="3200" b="1">
                <a:solidFill>
                  <a:schemeClr val="bg1"/>
                </a:solidFill>
                <a:latin typeface="Verdana" pitchFamily="34" charset="0"/>
              </a:defRPr>
            </a:lvl6pPr>
            <a:lvl7pPr marL="914400" algn="ctr" rtl="0" eaLnBrk="1" fontAlgn="base" hangingPunct="1">
              <a:spcBef>
                <a:spcPct val="0"/>
              </a:spcBef>
              <a:spcAft>
                <a:spcPct val="0"/>
              </a:spcAft>
              <a:defRPr sz="3200" b="1">
                <a:solidFill>
                  <a:schemeClr val="bg1"/>
                </a:solidFill>
                <a:latin typeface="Verdana" pitchFamily="34" charset="0"/>
              </a:defRPr>
            </a:lvl7pPr>
            <a:lvl8pPr marL="1371600" algn="ctr" rtl="0" eaLnBrk="1" fontAlgn="base" hangingPunct="1">
              <a:spcBef>
                <a:spcPct val="0"/>
              </a:spcBef>
              <a:spcAft>
                <a:spcPct val="0"/>
              </a:spcAft>
              <a:defRPr sz="3200" b="1">
                <a:solidFill>
                  <a:schemeClr val="bg1"/>
                </a:solidFill>
                <a:latin typeface="Verdana" pitchFamily="34" charset="0"/>
              </a:defRPr>
            </a:lvl8pPr>
            <a:lvl9pPr marL="1828800" algn="ctr" rtl="0" eaLnBrk="1" fontAlgn="base" hangingPunct="1">
              <a:spcBef>
                <a:spcPct val="0"/>
              </a:spcBef>
              <a:spcAft>
                <a:spcPct val="0"/>
              </a:spcAft>
              <a:defRPr sz="3200" b="1">
                <a:solidFill>
                  <a:schemeClr val="bg1"/>
                </a:solidFill>
                <a:latin typeface="Verdana" pitchFamily="34" charset="0"/>
              </a:defRPr>
            </a:lvl9pPr>
          </a:lstStyle>
          <a:p>
            <a:r>
              <a:rPr lang="en-US" altLang="en-US" sz="2400" i="1" kern="0">
                <a:solidFill>
                  <a:srgbClr val="002060"/>
                </a:solidFill>
                <a:latin typeface="Times New Roman" panose="02020603050405020304" pitchFamily="18" charset="0"/>
                <a:cs typeface="Times New Roman" panose="02020603050405020304" pitchFamily="18" charset="0"/>
              </a:rPr>
              <a:t>Theo dõi đoạn phim và cho biết tác hại của việc tàn phá rừng</a:t>
            </a:r>
          </a:p>
        </p:txBody>
      </p:sp>
    </p:spTree>
    <p:extLst>
      <p:ext uri="{BB962C8B-B14F-4D97-AF65-F5344CB8AC3E}">
        <p14:creationId xmlns:p14="http://schemas.microsoft.com/office/powerpoint/2010/main" val="35036954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619" y="3220"/>
            <a:ext cx="9144001" cy="6854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lgn="ctr">
              <a:buNone/>
            </a:pPr>
            <a:r>
              <a:rPr lang="vi-VN" sz="2400" b="1">
                <a:solidFill>
                  <a:schemeClr val="bg1"/>
                </a:solidFill>
                <a:latin typeface="Times New Roman" panose="02020603050405020304" pitchFamily="18" charset="0"/>
                <a:cs typeface="Times New Roman" panose="02020603050405020304" pitchFamily="18" charset="0"/>
              </a:rPr>
              <a:t>Bài 2: NHỮNG NGUYÊN LÝ VÀ QUY LUẬT CƠ BẢN CỦA PHÉP BIỆN CHỨNG DUY VẬT (tt)</a:t>
            </a:r>
          </a:p>
        </p:txBody>
      </p:sp>
      <p:sp>
        <p:nvSpPr>
          <p:cNvPr id="4" name="Text Box 5">
            <a:extLst>
              <a:ext uri="{FF2B5EF4-FFF2-40B4-BE49-F238E27FC236}">
                <a16:creationId xmlns:a16="http://schemas.microsoft.com/office/drawing/2014/main" id="{3720095E-8F99-4F89-8B31-EE3C66BE2C87}"/>
              </a:ext>
            </a:extLst>
          </p:cNvPr>
          <p:cNvSpPr txBox="1">
            <a:spLocks noChangeArrowheads="1"/>
          </p:cNvSpPr>
          <p:nvPr/>
        </p:nvSpPr>
        <p:spPr bwMode="auto">
          <a:xfrm>
            <a:off x="2643049" y="2654771"/>
            <a:ext cx="3070225" cy="719138"/>
          </a:xfrm>
          <a:prstGeom prst="rect">
            <a:avLst/>
          </a:prstGeom>
          <a:blipFill dpi="0" rotWithShape="1">
            <a:blip r:embed="rId4"/>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US" altLang="en-US" sz="2000" b="1" dirty="0" err="1">
                <a:solidFill>
                  <a:schemeClr val="accent2"/>
                </a:solidFill>
                <a:latin typeface="Times New Roman" panose="02020603050405020304" pitchFamily="18" charset="0"/>
                <a:cs typeface="Times New Roman" panose="02020603050405020304" pitchFamily="18" charset="0"/>
              </a:rPr>
              <a:t>Quy</a:t>
            </a:r>
            <a:r>
              <a:rPr lang="en-US" altLang="en-US" sz="2000" b="1" dirty="0">
                <a:solidFill>
                  <a:schemeClr val="accent2"/>
                </a:solidFill>
                <a:latin typeface="Times New Roman" panose="02020603050405020304" pitchFamily="18" charset="0"/>
                <a:cs typeface="Times New Roman" panose="02020603050405020304" pitchFamily="18" charset="0"/>
              </a:rPr>
              <a:t> </a:t>
            </a:r>
            <a:r>
              <a:rPr lang="en-US" altLang="en-US" sz="2000" b="1" dirty="0" err="1">
                <a:solidFill>
                  <a:schemeClr val="accent2"/>
                </a:solidFill>
                <a:latin typeface="Times New Roman" panose="02020603050405020304" pitchFamily="18" charset="0"/>
                <a:cs typeface="Times New Roman" panose="02020603050405020304" pitchFamily="18" charset="0"/>
              </a:rPr>
              <a:t>định</a:t>
            </a:r>
            <a:r>
              <a:rPr lang="en-US" altLang="en-US" sz="2000" b="1" dirty="0">
                <a:solidFill>
                  <a:schemeClr val="accent2"/>
                </a:solidFill>
                <a:latin typeface="Times New Roman" panose="02020603050405020304" pitchFamily="18" charset="0"/>
                <a:cs typeface="Times New Roman" panose="02020603050405020304" pitchFamily="18" charset="0"/>
              </a:rPr>
              <a:t> </a:t>
            </a:r>
            <a:r>
              <a:rPr lang="en-US" altLang="en-US" sz="2000" b="1" dirty="0" err="1">
                <a:solidFill>
                  <a:schemeClr val="accent2"/>
                </a:solidFill>
                <a:latin typeface="Times New Roman" panose="02020603050405020304" pitchFamily="18" charset="0"/>
                <a:cs typeface="Times New Roman" panose="02020603050405020304" pitchFamily="18" charset="0"/>
              </a:rPr>
              <a:t>lẫn</a:t>
            </a:r>
            <a:r>
              <a:rPr lang="en-US" altLang="en-US" sz="2000" b="1" dirty="0">
                <a:solidFill>
                  <a:schemeClr val="accent2"/>
                </a:solidFill>
                <a:latin typeface="Times New Roman" panose="02020603050405020304" pitchFamily="18" charset="0"/>
                <a:cs typeface="Times New Roman" panose="02020603050405020304" pitchFamily="18" charset="0"/>
              </a:rPr>
              <a:t> </a:t>
            </a:r>
            <a:r>
              <a:rPr lang="en-US" altLang="en-US" sz="2000" b="1" dirty="0" err="1">
                <a:solidFill>
                  <a:schemeClr val="accent2"/>
                </a:solidFill>
                <a:latin typeface="Times New Roman" panose="02020603050405020304" pitchFamily="18" charset="0"/>
                <a:cs typeface="Times New Roman" panose="02020603050405020304" pitchFamily="18" charset="0"/>
              </a:rPr>
              <a:t>nhau</a:t>
            </a:r>
            <a:endParaRPr lang="en-US" altLang="en-US" sz="2000" b="1" dirty="0">
              <a:solidFill>
                <a:schemeClr val="accent2"/>
              </a:solidFill>
              <a:latin typeface="Times New Roman" panose="02020603050405020304" pitchFamily="18" charset="0"/>
              <a:cs typeface="Times New Roman" panose="02020603050405020304" pitchFamily="18" charset="0"/>
            </a:endParaRPr>
          </a:p>
        </p:txBody>
      </p:sp>
      <p:sp>
        <p:nvSpPr>
          <p:cNvPr id="5" name="Text Box 6">
            <a:extLst>
              <a:ext uri="{FF2B5EF4-FFF2-40B4-BE49-F238E27FC236}">
                <a16:creationId xmlns:a16="http://schemas.microsoft.com/office/drawing/2014/main" id="{3AA53C4B-1FBA-4A54-8735-367AAB9BA471}"/>
              </a:ext>
            </a:extLst>
          </p:cNvPr>
          <p:cNvSpPr txBox="1">
            <a:spLocks noChangeArrowheads="1"/>
          </p:cNvSpPr>
          <p:nvPr/>
        </p:nvSpPr>
        <p:spPr bwMode="auto">
          <a:xfrm>
            <a:off x="2771636" y="5463059"/>
            <a:ext cx="2968625" cy="754062"/>
          </a:xfrm>
          <a:prstGeom prst="rect">
            <a:avLst/>
          </a:prstGeom>
          <a:blipFill dpi="0" rotWithShape="1">
            <a:blip r:embed="rId4"/>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US" altLang="en-US" sz="2000" b="1" dirty="0" err="1" smtClean="0">
                <a:solidFill>
                  <a:schemeClr val="accent2"/>
                </a:solidFill>
                <a:latin typeface="Times New Roman" panose="02020603050405020304" pitchFamily="18" charset="0"/>
                <a:cs typeface="Times New Roman" panose="02020603050405020304" pitchFamily="18" charset="0"/>
              </a:rPr>
              <a:t>Tác</a:t>
            </a:r>
            <a:r>
              <a:rPr lang="en-US" altLang="en-US" sz="2000" b="1" dirty="0" smtClean="0">
                <a:solidFill>
                  <a:schemeClr val="accent2"/>
                </a:solidFill>
                <a:latin typeface="Times New Roman" panose="02020603050405020304" pitchFamily="18" charset="0"/>
                <a:cs typeface="Times New Roman" panose="02020603050405020304" pitchFamily="18" charset="0"/>
              </a:rPr>
              <a:t> </a:t>
            </a:r>
            <a:r>
              <a:rPr lang="en-US" altLang="en-US" sz="2000" b="1" dirty="0" err="1" smtClean="0">
                <a:solidFill>
                  <a:schemeClr val="accent2"/>
                </a:solidFill>
                <a:latin typeface="Times New Roman" panose="02020603050405020304" pitchFamily="18" charset="0"/>
                <a:cs typeface="Times New Roman" panose="02020603050405020304" pitchFamily="18" charset="0"/>
              </a:rPr>
              <a:t>động</a:t>
            </a:r>
            <a:r>
              <a:rPr lang="en-US" altLang="en-US" sz="2000" b="1" dirty="0" smtClean="0">
                <a:solidFill>
                  <a:schemeClr val="accent2"/>
                </a:solidFill>
                <a:latin typeface="Times New Roman" panose="02020603050405020304" pitchFamily="18" charset="0"/>
                <a:cs typeface="Times New Roman" panose="02020603050405020304" pitchFamily="18" charset="0"/>
              </a:rPr>
              <a:t> qua </a:t>
            </a:r>
            <a:r>
              <a:rPr lang="en-US" altLang="en-US" sz="2000" b="1" dirty="0" err="1" smtClean="0">
                <a:solidFill>
                  <a:schemeClr val="accent2"/>
                </a:solidFill>
                <a:latin typeface="Times New Roman" panose="02020603050405020304" pitchFamily="18" charset="0"/>
                <a:cs typeface="Times New Roman" panose="02020603050405020304" pitchFamily="18" charset="0"/>
              </a:rPr>
              <a:t>lại</a:t>
            </a:r>
            <a:endParaRPr lang="en-US" altLang="en-US" sz="2000" b="1" dirty="0">
              <a:solidFill>
                <a:schemeClr val="accent2"/>
              </a:solidFill>
              <a:latin typeface="Times New Roman" panose="02020603050405020304" pitchFamily="18" charset="0"/>
              <a:cs typeface="Times New Roman" panose="02020603050405020304" pitchFamily="18" charset="0"/>
            </a:endParaRPr>
          </a:p>
        </p:txBody>
      </p:sp>
      <p:sp>
        <p:nvSpPr>
          <p:cNvPr id="6" name="Text Box 7">
            <a:extLst>
              <a:ext uri="{FF2B5EF4-FFF2-40B4-BE49-F238E27FC236}">
                <a16:creationId xmlns:a16="http://schemas.microsoft.com/office/drawing/2014/main" id="{BD326352-0966-4384-9CD9-7586633EA6BE}"/>
              </a:ext>
            </a:extLst>
          </p:cNvPr>
          <p:cNvSpPr txBox="1">
            <a:spLocks noChangeArrowheads="1"/>
          </p:cNvSpPr>
          <p:nvPr/>
        </p:nvSpPr>
        <p:spPr bwMode="auto">
          <a:xfrm>
            <a:off x="2658923" y="4094709"/>
            <a:ext cx="2968625" cy="793750"/>
          </a:xfrm>
          <a:prstGeom prst="rect">
            <a:avLst/>
          </a:prstGeom>
          <a:blipFill dpi="0" rotWithShape="1">
            <a:blip r:embed="rId4"/>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US" altLang="en-US" sz="2000" b="1" dirty="0" err="1">
                <a:solidFill>
                  <a:schemeClr val="accent2"/>
                </a:solidFill>
                <a:latin typeface="Times New Roman" panose="02020603050405020304" pitchFamily="18" charset="0"/>
                <a:cs typeface="Times New Roman" panose="02020603050405020304" pitchFamily="18" charset="0"/>
              </a:rPr>
              <a:t>Chuyển</a:t>
            </a:r>
            <a:r>
              <a:rPr lang="en-US" altLang="en-US" sz="2000" b="1" dirty="0">
                <a:solidFill>
                  <a:schemeClr val="accent2"/>
                </a:solidFill>
                <a:latin typeface="Times New Roman" panose="02020603050405020304" pitchFamily="18" charset="0"/>
                <a:cs typeface="Times New Roman" panose="02020603050405020304" pitchFamily="18" charset="0"/>
              </a:rPr>
              <a:t> </a:t>
            </a:r>
            <a:r>
              <a:rPr lang="en-US" altLang="en-US" sz="2000" b="1" dirty="0" err="1">
                <a:solidFill>
                  <a:schemeClr val="accent2"/>
                </a:solidFill>
                <a:latin typeface="Times New Roman" panose="02020603050405020304" pitchFamily="18" charset="0"/>
                <a:cs typeface="Times New Roman" panose="02020603050405020304" pitchFamily="18" charset="0"/>
              </a:rPr>
              <a:t>hóa</a:t>
            </a:r>
            <a:r>
              <a:rPr lang="en-US" altLang="en-US" sz="2000" b="1" dirty="0">
                <a:solidFill>
                  <a:schemeClr val="accent2"/>
                </a:solidFill>
                <a:latin typeface="Times New Roman" panose="02020603050405020304" pitchFamily="18" charset="0"/>
                <a:cs typeface="Times New Roman" panose="02020603050405020304" pitchFamily="18" charset="0"/>
              </a:rPr>
              <a:t> </a:t>
            </a:r>
            <a:r>
              <a:rPr lang="en-US" altLang="en-US" sz="2000" b="1" dirty="0" err="1">
                <a:solidFill>
                  <a:schemeClr val="accent2"/>
                </a:solidFill>
                <a:latin typeface="Times New Roman" panose="02020603050405020304" pitchFamily="18" charset="0"/>
                <a:cs typeface="Times New Roman" panose="02020603050405020304" pitchFamily="18" charset="0"/>
              </a:rPr>
              <a:t>lẫn</a:t>
            </a:r>
            <a:r>
              <a:rPr lang="en-US" altLang="en-US" sz="2000" b="1" dirty="0">
                <a:solidFill>
                  <a:schemeClr val="accent2"/>
                </a:solidFill>
                <a:latin typeface="Times New Roman" panose="02020603050405020304" pitchFamily="18" charset="0"/>
                <a:cs typeface="Times New Roman" panose="02020603050405020304" pitchFamily="18" charset="0"/>
              </a:rPr>
              <a:t> </a:t>
            </a:r>
            <a:r>
              <a:rPr lang="en-US" altLang="en-US" sz="2000" b="1" dirty="0" err="1">
                <a:solidFill>
                  <a:schemeClr val="accent2"/>
                </a:solidFill>
                <a:latin typeface="Times New Roman" panose="02020603050405020304" pitchFamily="18" charset="0"/>
                <a:cs typeface="Times New Roman" panose="02020603050405020304" pitchFamily="18" charset="0"/>
              </a:rPr>
              <a:t>nhau</a:t>
            </a:r>
            <a:endParaRPr lang="en-US" altLang="en-US" sz="2000" b="1" dirty="0">
              <a:solidFill>
                <a:schemeClr val="accent2"/>
              </a:solidFill>
              <a:latin typeface="Times New Roman" panose="02020603050405020304" pitchFamily="18" charset="0"/>
              <a:cs typeface="Times New Roman" panose="02020603050405020304" pitchFamily="18" charset="0"/>
            </a:endParaRPr>
          </a:p>
        </p:txBody>
      </p:sp>
      <p:sp>
        <p:nvSpPr>
          <p:cNvPr id="8" name="Text Box 9">
            <a:extLst>
              <a:ext uri="{FF2B5EF4-FFF2-40B4-BE49-F238E27FC236}">
                <a16:creationId xmlns:a16="http://schemas.microsoft.com/office/drawing/2014/main" id="{24B2323E-9A98-4F16-939A-57A6EF6BA044}"/>
              </a:ext>
            </a:extLst>
          </p:cNvPr>
          <p:cNvSpPr txBox="1">
            <a:spLocks noChangeArrowheads="1"/>
          </p:cNvSpPr>
          <p:nvPr/>
        </p:nvSpPr>
        <p:spPr bwMode="auto">
          <a:xfrm>
            <a:off x="6376849" y="2727796"/>
            <a:ext cx="2109787" cy="3311525"/>
          </a:xfrm>
          <a:prstGeom prst="rect">
            <a:avLst/>
          </a:prstGeom>
          <a:blipFill dpi="0" rotWithShape="1">
            <a:blip r:embed="rId5"/>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50000"/>
              </a:spcBef>
              <a:buFontTx/>
              <a:buNone/>
            </a:pPr>
            <a:r>
              <a:rPr lang="en-US" altLang="en-US" sz="2000" b="1" dirty="0">
                <a:latin typeface="Times New Roman" panose="02020603050405020304" pitchFamily="18" charset="0"/>
                <a:cs typeface="Times New Roman" panose="02020603050405020304" pitchFamily="18" charset="0"/>
              </a:rPr>
              <a:t> </a:t>
            </a:r>
            <a:r>
              <a:rPr lang="en-US" altLang="en-US" sz="2000" b="1" dirty="0" err="1">
                <a:latin typeface="Times New Roman" panose="02020603050405020304" pitchFamily="18" charset="0"/>
                <a:cs typeface="Times New Roman" panose="02020603050405020304" pitchFamily="18" charset="0"/>
              </a:rPr>
              <a:t>Giữa</a:t>
            </a:r>
            <a:r>
              <a:rPr lang="en-US" altLang="en-US" sz="2000" b="1" dirty="0">
                <a:latin typeface="Times New Roman" panose="02020603050405020304" pitchFamily="18" charset="0"/>
                <a:cs typeface="Times New Roman" panose="02020603050405020304" pitchFamily="18" charset="0"/>
              </a:rPr>
              <a:t> </a:t>
            </a:r>
            <a:r>
              <a:rPr lang="en-US" altLang="en-US" sz="2000" b="1" dirty="0" err="1">
                <a:latin typeface="Times New Roman" panose="02020603050405020304" pitchFamily="18" charset="0"/>
                <a:cs typeface="Times New Roman" panose="02020603050405020304" pitchFamily="18" charset="0"/>
              </a:rPr>
              <a:t>các</a:t>
            </a:r>
            <a:r>
              <a:rPr lang="en-US" altLang="en-US" sz="2000" b="1" dirty="0">
                <a:latin typeface="Times New Roman" panose="02020603050405020304" pitchFamily="18" charset="0"/>
                <a:cs typeface="Times New Roman" panose="02020603050405020304" pitchFamily="18" charset="0"/>
              </a:rPr>
              <a:t> </a:t>
            </a:r>
            <a:r>
              <a:rPr lang="en-US" altLang="en-US" sz="2000" b="1" dirty="0" err="1">
                <a:latin typeface="Times New Roman" panose="02020603050405020304" pitchFamily="18" charset="0"/>
                <a:cs typeface="Times New Roman" panose="02020603050405020304" pitchFamily="18" charset="0"/>
              </a:rPr>
              <a:t>sự</a:t>
            </a:r>
            <a:r>
              <a:rPr lang="en-US" altLang="en-US" sz="2000" b="1" dirty="0">
                <a:latin typeface="Times New Roman" panose="02020603050405020304" pitchFamily="18" charset="0"/>
                <a:cs typeface="Times New Roman" panose="02020603050405020304" pitchFamily="18" charset="0"/>
              </a:rPr>
              <a:t> </a:t>
            </a:r>
            <a:r>
              <a:rPr lang="en-US" altLang="en-US" sz="2000" b="1" dirty="0" err="1">
                <a:latin typeface="Times New Roman" panose="02020603050405020304" pitchFamily="18" charset="0"/>
                <a:cs typeface="Times New Roman" panose="02020603050405020304" pitchFamily="18" charset="0"/>
              </a:rPr>
              <a:t>vật</a:t>
            </a:r>
            <a:r>
              <a:rPr lang="en-US" altLang="en-US" sz="2000" b="1" dirty="0">
                <a:latin typeface="Times New Roman" panose="02020603050405020304" pitchFamily="18" charset="0"/>
                <a:cs typeface="Times New Roman" panose="02020603050405020304" pitchFamily="18" charset="0"/>
              </a:rPr>
              <a:t>, </a:t>
            </a:r>
            <a:r>
              <a:rPr lang="en-US" altLang="en-US" sz="2000" b="1" dirty="0" err="1">
                <a:latin typeface="Times New Roman" panose="02020603050405020304" pitchFamily="18" charset="0"/>
                <a:cs typeface="Times New Roman" panose="02020603050405020304" pitchFamily="18" charset="0"/>
              </a:rPr>
              <a:t>hiện</a:t>
            </a:r>
            <a:r>
              <a:rPr lang="en-US" altLang="en-US" sz="2000" b="1" dirty="0">
                <a:latin typeface="Times New Roman" panose="02020603050405020304" pitchFamily="18" charset="0"/>
                <a:cs typeface="Times New Roman" panose="02020603050405020304" pitchFamily="18" charset="0"/>
              </a:rPr>
              <a:t> </a:t>
            </a:r>
            <a:r>
              <a:rPr lang="en-US" altLang="en-US" sz="2000" b="1" dirty="0" err="1">
                <a:latin typeface="Times New Roman" panose="02020603050405020304" pitchFamily="18" charset="0"/>
                <a:cs typeface="Times New Roman" panose="02020603050405020304" pitchFamily="18" charset="0"/>
              </a:rPr>
              <a:t>tượng</a:t>
            </a:r>
            <a:endParaRPr lang="en-US" altLang="en-US" sz="2000" b="1" dirty="0">
              <a:latin typeface="Times New Roman" panose="02020603050405020304" pitchFamily="18" charset="0"/>
              <a:cs typeface="Times New Roman" panose="02020603050405020304" pitchFamily="18" charset="0"/>
            </a:endParaRPr>
          </a:p>
          <a:p>
            <a:pPr algn="ctr" eaLnBrk="1" hangingPunct="1">
              <a:spcBef>
                <a:spcPct val="50000"/>
              </a:spcBef>
              <a:buFontTx/>
              <a:buNone/>
            </a:pPr>
            <a:r>
              <a:rPr lang="en-US" altLang="en-US" sz="2000" b="1" dirty="0">
                <a:latin typeface="Times New Roman" panose="02020603050405020304" pitchFamily="18" charset="0"/>
                <a:cs typeface="Times New Roman" panose="02020603050405020304" pitchFamily="18" charset="0"/>
              </a:rPr>
              <a:t>hay</a:t>
            </a:r>
          </a:p>
          <a:p>
            <a:pPr algn="just" eaLnBrk="1" hangingPunct="1">
              <a:spcBef>
                <a:spcPct val="50000"/>
              </a:spcBef>
              <a:buFontTx/>
              <a:buNone/>
            </a:pPr>
            <a:r>
              <a:rPr lang="en-US" altLang="en-US" sz="2000" b="1" dirty="0">
                <a:latin typeface="Times New Roman" panose="02020603050405020304" pitchFamily="18" charset="0"/>
                <a:cs typeface="Times New Roman" panose="02020603050405020304" pitchFamily="18" charset="0"/>
              </a:rPr>
              <a:t>        </a:t>
            </a:r>
            <a:r>
              <a:rPr lang="en-US" altLang="en-US" sz="2000" b="1" dirty="0" err="1">
                <a:latin typeface="Times New Roman" panose="02020603050405020304" pitchFamily="18" charset="0"/>
                <a:cs typeface="Times New Roman" panose="02020603050405020304" pitchFamily="18" charset="0"/>
              </a:rPr>
              <a:t>Giữa</a:t>
            </a:r>
            <a:r>
              <a:rPr lang="en-US" altLang="en-US" sz="2000" b="1" dirty="0">
                <a:latin typeface="Times New Roman" panose="02020603050405020304" pitchFamily="18" charset="0"/>
                <a:cs typeface="Times New Roman" panose="02020603050405020304" pitchFamily="18" charset="0"/>
              </a:rPr>
              <a:t> </a:t>
            </a:r>
            <a:r>
              <a:rPr lang="en-US" altLang="en-US" sz="2000" b="1" dirty="0" err="1">
                <a:latin typeface="Times New Roman" panose="02020603050405020304" pitchFamily="18" charset="0"/>
                <a:cs typeface="Times New Roman" panose="02020603050405020304" pitchFamily="18" charset="0"/>
              </a:rPr>
              <a:t>các</a:t>
            </a:r>
            <a:r>
              <a:rPr lang="en-US" altLang="en-US" sz="2000" b="1" dirty="0">
                <a:latin typeface="Times New Roman" panose="02020603050405020304" pitchFamily="18" charset="0"/>
                <a:cs typeface="Times New Roman" panose="02020603050405020304" pitchFamily="18" charset="0"/>
              </a:rPr>
              <a:t> </a:t>
            </a:r>
            <a:r>
              <a:rPr lang="en-US" altLang="en-US" sz="2000" b="1" dirty="0" err="1">
                <a:latin typeface="Times New Roman" panose="02020603050405020304" pitchFamily="18" charset="0"/>
                <a:cs typeface="Times New Roman" panose="02020603050405020304" pitchFamily="18" charset="0"/>
              </a:rPr>
              <a:t>mặt</a:t>
            </a:r>
            <a:r>
              <a:rPr lang="en-US" altLang="en-US" sz="2000" b="1" dirty="0">
                <a:latin typeface="Times New Roman" panose="02020603050405020304" pitchFamily="18" charset="0"/>
                <a:cs typeface="Times New Roman" panose="02020603050405020304" pitchFamily="18" charset="0"/>
              </a:rPr>
              <a:t>, </a:t>
            </a:r>
            <a:r>
              <a:rPr lang="en-US" altLang="en-US" sz="2000" b="1" dirty="0" err="1">
                <a:latin typeface="Times New Roman" panose="02020603050405020304" pitchFamily="18" charset="0"/>
                <a:cs typeface="Times New Roman" panose="02020603050405020304" pitchFamily="18" charset="0"/>
              </a:rPr>
              <a:t>các</a:t>
            </a:r>
            <a:r>
              <a:rPr lang="en-US" altLang="en-US" sz="2000" b="1" dirty="0">
                <a:latin typeface="Times New Roman" panose="02020603050405020304" pitchFamily="18" charset="0"/>
                <a:cs typeface="Times New Roman" panose="02020603050405020304" pitchFamily="18" charset="0"/>
              </a:rPr>
              <a:t> </a:t>
            </a:r>
            <a:r>
              <a:rPr lang="en-US" altLang="en-US" sz="2000" b="1" dirty="0" err="1">
                <a:latin typeface="Times New Roman" panose="02020603050405020304" pitchFamily="18" charset="0"/>
                <a:cs typeface="Times New Roman" panose="02020603050405020304" pitchFamily="18" charset="0"/>
              </a:rPr>
              <a:t>yếu</a:t>
            </a:r>
            <a:r>
              <a:rPr lang="en-US" altLang="en-US" sz="2000" b="1" dirty="0">
                <a:latin typeface="Times New Roman" panose="02020603050405020304" pitchFamily="18" charset="0"/>
                <a:cs typeface="Times New Roman" panose="02020603050405020304" pitchFamily="18" charset="0"/>
              </a:rPr>
              <a:t> </a:t>
            </a:r>
            <a:r>
              <a:rPr lang="en-US" altLang="en-US" sz="2000" b="1" dirty="0" err="1">
                <a:latin typeface="Times New Roman" panose="02020603050405020304" pitchFamily="18" charset="0"/>
                <a:cs typeface="Times New Roman" panose="02020603050405020304" pitchFamily="18" charset="0"/>
              </a:rPr>
              <a:t>tố</a:t>
            </a:r>
            <a:r>
              <a:rPr lang="en-US" altLang="en-US" sz="2000" b="1" dirty="0">
                <a:latin typeface="Times New Roman" panose="02020603050405020304" pitchFamily="18" charset="0"/>
                <a:cs typeface="Times New Roman" panose="02020603050405020304" pitchFamily="18" charset="0"/>
              </a:rPr>
              <a:t> </a:t>
            </a:r>
            <a:r>
              <a:rPr lang="en-US" altLang="en-US" sz="2000" b="1" dirty="0" err="1">
                <a:latin typeface="Times New Roman" panose="02020603050405020304" pitchFamily="18" charset="0"/>
                <a:cs typeface="Times New Roman" panose="02020603050405020304" pitchFamily="18" charset="0"/>
              </a:rPr>
              <a:t>trong</a:t>
            </a:r>
            <a:r>
              <a:rPr lang="en-US" altLang="en-US" sz="2000" b="1" dirty="0">
                <a:latin typeface="Times New Roman" panose="02020603050405020304" pitchFamily="18" charset="0"/>
                <a:cs typeface="Times New Roman" panose="02020603050405020304" pitchFamily="18" charset="0"/>
              </a:rPr>
              <a:t> </a:t>
            </a:r>
            <a:r>
              <a:rPr lang="en-US" altLang="en-US" sz="2000" b="1" dirty="0" err="1">
                <a:latin typeface="Times New Roman" panose="02020603050405020304" pitchFamily="18" charset="0"/>
                <a:cs typeface="Times New Roman" panose="02020603050405020304" pitchFamily="18" charset="0"/>
              </a:rPr>
              <a:t>cùng</a:t>
            </a:r>
            <a:r>
              <a:rPr lang="en-US" altLang="en-US" sz="2000" b="1" dirty="0">
                <a:latin typeface="Times New Roman" panose="02020603050405020304" pitchFamily="18" charset="0"/>
                <a:cs typeface="Times New Roman" panose="02020603050405020304" pitchFamily="18" charset="0"/>
              </a:rPr>
              <a:t> </a:t>
            </a:r>
            <a:r>
              <a:rPr lang="en-US" altLang="en-US" sz="2000" b="1" dirty="0" err="1">
                <a:latin typeface="Times New Roman" panose="02020603050405020304" pitchFamily="18" charset="0"/>
                <a:cs typeface="Times New Roman" panose="02020603050405020304" pitchFamily="18" charset="0"/>
              </a:rPr>
              <a:t>một</a:t>
            </a:r>
            <a:r>
              <a:rPr lang="en-US" altLang="en-US" sz="2000" b="1" dirty="0">
                <a:latin typeface="Times New Roman" panose="02020603050405020304" pitchFamily="18" charset="0"/>
                <a:cs typeface="Times New Roman" panose="02020603050405020304" pitchFamily="18" charset="0"/>
              </a:rPr>
              <a:t> </a:t>
            </a:r>
            <a:r>
              <a:rPr lang="en-US" altLang="en-US" sz="2000" b="1" dirty="0" err="1">
                <a:latin typeface="Times New Roman" panose="02020603050405020304" pitchFamily="18" charset="0"/>
                <a:cs typeface="Times New Roman" panose="02020603050405020304" pitchFamily="18" charset="0"/>
              </a:rPr>
              <a:t>sự</a:t>
            </a:r>
            <a:r>
              <a:rPr lang="en-US" altLang="en-US" sz="2000" b="1" dirty="0">
                <a:latin typeface="Times New Roman" panose="02020603050405020304" pitchFamily="18" charset="0"/>
                <a:cs typeface="Times New Roman" panose="02020603050405020304" pitchFamily="18" charset="0"/>
              </a:rPr>
              <a:t> </a:t>
            </a:r>
            <a:r>
              <a:rPr lang="en-US" altLang="en-US" sz="2000" b="1" dirty="0" err="1">
                <a:latin typeface="Times New Roman" panose="02020603050405020304" pitchFamily="18" charset="0"/>
                <a:cs typeface="Times New Roman" panose="02020603050405020304" pitchFamily="18" charset="0"/>
              </a:rPr>
              <a:t>vật</a:t>
            </a:r>
            <a:r>
              <a:rPr lang="en-US" altLang="en-US" sz="2000" b="1" dirty="0">
                <a:latin typeface="Times New Roman" panose="02020603050405020304" pitchFamily="18" charset="0"/>
                <a:cs typeface="Times New Roman" panose="02020603050405020304" pitchFamily="18" charset="0"/>
              </a:rPr>
              <a:t>, </a:t>
            </a:r>
            <a:r>
              <a:rPr lang="en-US" altLang="en-US" sz="2000" b="1" dirty="0" err="1">
                <a:latin typeface="Times New Roman" panose="02020603050405020304" pitchFamily="18" charset="0"/>
                <a:cs typeface="Times New Roman" panose="02020603050405020304" pitchFamily="18" charset="0"/>
              </a:rPr>
              <a:t>hiện</a:t>
            </a:r>
            <a:r>
              <a:rPr lang="en-US" altLang="en-US" sz="2000" b="1" dirty="0">
                <a:latin typeface="Times New Roman" panose="02020603050405020304" pitchFamily="18" charset="0"/>
                <a:cs typeface="Times New Roman" panose="02020603050405020304" pitchFamily="18" charset="0"/>
              </a:rPr>
              <a:t> </a:t>
            </a:r>
            <a:r>
              <a:rPr lang="en-US" altLang="en-US" sz="2000" b="1" dirty="0" err="1">
                <a:latin typeface="Times New Roman" panose="02020603050405020304" pitchFamily="18" charset="0"/>
                <a:cs typeface="Times New Roman" panose="02020603050405020304" pitchFamily="18" charset="0"/>
              </a:rPr>
              <a:t>tượng</a:t>
            </a:r>
            <a:r>
              <a:rPr lang="en-US" altLang="en-US" sz="2000" b="1" dirty="0">
                <a:latin typeface="Times New Roman" panose="02020603050405020304" pitchFamily="18" charset="0"/>
                <a:cs typeface="Times New Roman" panose="02020603050405020304" pitchFamily="18" charset="0"/>
              </a:rPr>
              <a:t>.</a:t>
            </a:r>
          </a:p>
        </p:txBody>
      </p:sp>
      <p:grpSp>
        <p:nvGrpSpPr>
          <p:cNvPr id="9" name="Group 33">
            <a:extLst>
              <a:ext uri="{FF2B5EF4-FFF2-40B4-BE49-F238E27FC236}">
                <a16:creationId xmlns:a16="http://schemas.microsoft.com/office/drawing/2014/main" id="{0CDF2E29-95BE-483F-A197-8D92290F4B08}"/>
              </a:ext>
            </a:extLst>
          </p:cNvPr>
          <p:cNvGrpSpPr>
            <a:grpSpLocks/>
          </p:cNvGrpSpPr>
          <p:nvPr/>
        </p:nvGrpSpPr>
        <p:grpSpPr bwMode="auto">
          <a:xfrm>
            <a:off x="195123" y="3015208"/>
            <a:ext cx="2520950" cy="2808287"/>
            <a:chOff x="249" y="1253"/>
            <a:chExt cx="1588" cy="1769"/>
          </a:xfrm>
          <a:blipFill>
            <a:blip r:embed="rId5"/>
            <a:tile tx="0" ty="0" sx="100000" sy="100000" flip="none" algn="tl"/>
          </a:blipFill>
        </p:grpSpPr>
        <p:sp>
          <p:nvSpPr>
            <p:cNvPr id="10" name="Text Box 4">
              <a:extLst>
                <a:ext uri="{FF2B5EF4-FFF2-40B4-BE49-F238E27FC236}">
                  <a16:creationId xmlns:a16="http://schemas.microsoft.com/office/drawing/2014/main" id="{09CA3500-38DE-47EC-9357-0179E9F363F4}"/>
                </a:ext>
              </a:extLst>
            </p:cNvPr>
            <p:cNvSpPr txBox="1">
              <a:spLocks noChangeArrowheads="1"/>
            </p:cNvSpPr>
            <p:nvPr/>
          </p:nvSpPr>
          <p:spPr bwMode="auto">
            <a:xfrm>
              <a:off x="249" y="1616"/>
              <a:ext cx="1134" cy="998"/>
            </a:xfrm>
            <a:prstGeom prst="rect">
              <a:avLst/>
            </a:prstGeom>
            <a:grpFill/>
            <a:ln>
              <a:noFill/>
            </a:ln>
            <a:effectLst/>
            <a:extLst>
              <a:ext uri="{91240B29-F687-4F45-9708-019B960494DF}">
                <a14:hiddenLine xmlns:a14="http://schemas.microsoft.com/office/drawing/2010/main" w="9525" cap="flat" cmpd="sng" algn="ctr">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342900" indent="-342900" algn="ctr" eaLnBrk="1" hangingPunct="1">
                <a:spcBef>
                  <a:spcPct val="50000"/>
                </a:spcBef>
                <a:defRPr/>
              </a:pPr>
              <a:r>
                <a:rPr lang="en-US" sz="2000" b="1" dirty="0" err="1">
                  <a:latin typeface="Times New Roman" pitchFamily="18" charset="0"/>
                  <a:cs typeface="Times New Roman" pitchFamily="18" charset="0"/>
                </a:rPr>
                <a:t>Mối</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liên</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hệ</a:t>
              </a:r>
              <a:endParaRPr lang="en-US" sz="2000" b="1" dirty="0">
                <a:latin typeface="Times New Roman" pitchFamily="18" charset="0"/>
                <a:cs typeface="Times New Roman" pitchFamily="18" charset="0"/>
              </a:endParaRPr>
            </a:p>
          </p:txBody>
        </p:sp>
        <p:sp>
          <p:nvSpPr>
            <p:cNvPr id="12" name="Line 16">
              <a:extLst>
                <a:ext uri="{FF2B5EF4-FFF2-40B4-BE49-F238E27FC236}">
                  <a16:creationId xmlns:a16="http://schemas.microsoft.com/office/drawing/2014/main" id="{FD04DC5F-BF9B-4514-95E6-86B26DF2AEE4}"/>
                </a:ext>
              </a:extLst>
            </p:cNvPr>
            <p:cNvSpPr>
              <a:spLocks noChangeShapeType="1"/>
            </p:cNvSpPr>
            <p:nvPr/>
          </p:nvSpPr>
          <p:spPr bwMode="auto">
            <a:xfrm flipV="1">
              <a:off x="1429" y="1253"/>
              <a:ext cx="318" cy="771"/>
            </a:xfrm>
            <a:prstGeom prst="line">
              <a:avLst/>
            </a:prstGeom>
            <a:grpFill/>
            <a:ln w="38100">
              <a:solidFill>
                <a:srgbClr val="FF0000"/>
              </a:solidFill>
              <a:round/>
              <a:headEnd/>
              <a:tailEnd type="arrow"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hangingPunct="1">
                <a:spcBef>
                  <a:spcPct val="50000"/>
                </a:spcBef>
                <a:defRPr/>
              </a:pPr>
              <a:endParaRPr lang="en-US" sz="2400">
                <a:latin typeface="Times New Roman" pitchFamily="18" charset="0"/>
                <a:cs typeface="Times New Roman" pitchFamily="18" charset="0"/>
              </a:endParaRPr>
            </a:p>
          </p:txBody>
        </p:sp>
        <p:sp>
          <p:nvSpPr>
            <p:cNvPr id="13" name="Line 17">
              <a:extLst>
                <a:ext uri="{FF2B5EF4-FFF2-40B4-BE49-F238E27FC236}">
                  <a16:creationId xmlns:a16="http://schemas.microsoft.com/office/drawing/2014/main" id="{0177B73A-8090-4A5A-96A1-2DA96822E653}"/>
                </a:ext>
              </a:extLst>
            </p:cNvPr>
            <p:cNvSpPr>
              <a:spLocks noChangeShapeType="1"/>
            </p:cNvSpPr>
            <p:nvPr/>
          </p:nvSpPr>
          <p:spPr bwMode="auto">
            <a:xfrm>
              <a:off x="1429" y="2251"/>
              <a:ext cx="408" cy="771"/>
            </a:xfrm>
            <a:prstGeom prst="line">
              <a:avLst/>
            </a:prstGeom>
            <a:grpFill/>
            <a:ln w="38100">
              <a:solidFill>
                <a:srgbClr val="FF0000"/>
              </a:solidFill>
              <a:round/>
              <a:headEnd/>
              <a:tailEnd type="arrow"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hangingPunct="1">
                <a:spcBef>
                  <a:spcPct val="50000"/>
                </a:spcBef>
                <a:defRPr/>
              </a:pPr>
              <a:endParaRPr lang="en-US" sz="2400">
                <a:latin typeface="Times New Roman" pitchFamily="18" charset="0"/>
                <a:cs typeface="Times New Roman" pitchFamily="18" charset="0"/>
              </a:endParaRPr>
            </a:p>
          </p:txBody>
        </p:sp>
        <p:sp>
          <p:nvSpPr>
            <p:cNvPr id="14" name="Line 18">
              <a:extLst>
                <a:ext uri="{FF2B5EF4-FFF2-40B4-BE49-F238E27FC236}">
                  <a16:creationId xmlns:a16="http://schemas.microsoft.com/office/drawing/2014/main" id="{C26601CD-F80E-4109-94EF-2D3D5BF6F4D9}"/>
                </a:ext>
              </a:extLst>
            </p:cNvPr>
            <p:cNvSpPr>
              <a:spLocks noChangeShapeType="1"/>
            </p:cNvSpPr>
            <p:nvPr/>
          </p:nvSpPr>
          <p:spPr bwMode="auto">
            <a:xfrm>
              <a:off x="1429" y="2115"/>
              <a:ext cx="408" cy="0"/>
            </a:xfrm>
            <a:prstGeom prst="line">
              <a:avLst/>
            </a:prstGeom>
            <a:grpFill/>
            <a:ln w="38100">
              <a:solidFill>
                <a:srgbClr val="FF0000"/>
              </a:solidFill>
              <a:round/>
              <a:headEnd/>
              <a:tailEnd type="arrow"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hangingPunct="1">
                <a:spcBef>
                  <a:spcPct val="50000"/>
                </a:spcBef>
                <a:defRPr/>
              </a:pPr>
              <a:endParaRPr lang="en-US" sz="2400">
                <a:latin typeface="Times New Roman" pitchFamily="18" charset="0"/>
                <a:cs typeface="Times New Roman" pitchFamily="18" charset="0"/>
              </a:endParaRPr>
            </a:p>
          </p:txBody>
        </p:sp>
      </p:grpSp>
      <p:sp>
        <p:nvSpPr>
          <p:cNvPr id="15" name="Right Brace 4">
            <a:extLst>
              <a:ext uri="{FF2B5EF4-FFF2-40B4-BE49-F238E27FC236}">
                <a16:creationId xmlns:a16="http://schemas.microsoft.com/office/drawing/2014/main" id="{68EED299-0A63-4AB0-812E-1E365C9CB099}"/>
              </a:ext>
            </a:extLst>
          </p:cNvPr>
          <p:cNvSpPr>
            <a:spLocks/>
          </p:cNvSpPr>
          <p:nvPr/>
        </p:nvSpPr>
        <p:spPr bwMode="auto">
          <a:xfrm>
            <a:off x="5752961" y="3015134"/>
            <a:ext cx="635000" cy="2808287"/>
          </a:xfrm>
          <a:prstGeom prst="rightBrace">
            <a:avLst>
              <a:gd name="adj1" fmla="val 8333"/>
              <a:gd name="adj2" fmla="val 50000"/>
            </a:avLst>
          </a:prstGeom>
          <a:solidFill>
            <a:schemeClr val="bg1"/>
          </a:solidFill>
          <a:ln w="9525" algn="ctr">
            <a:solidFill>
              <a:srgbClr val="FF0000"/>
            </a:solidFill>
            <a:round/>
            <a:headEnd/>
            <a:tailEnd type="triangle" w="med" len="med"/>
          </a:ln>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endParaRPr lang="en-US" altLang="en-US" sz="1800"/>
          </a:p>
        </p:txBody>
      </p:sp>
      <p:sp>
        <p:nvSpPr>
          <p:cNvPr id="16" name="Rounded Rectangle 17">
            <a:extLst>
              <a:ext uri="{FF2B5EF4-FFF2-40B4-BE49-F238E27FC236}">
                <a16:creationId xmlns:a16="http://schemas.microsoft.com/office/drawing/2014/main" id="{E3890C95-5C68-419A-89C7-DA754D758728}"/>
              </a:ext>
            </a:extLst>
          </p:cNvPr>
          <p:cNvSpPr/>
          <p:nvPr/>
        </p:nvSpPr>
        <p:spPr>
          <a:xfrm>
            <a:off x="1295400" y="1143000"/>
            <a:ext cx="5740732" cy="762000"/>
          </a:xfrm>
          <a:prstGeom prst="roundRect">
            <a:avLst/>
          </a:prstGeom>
          <a:blipFill>
            <a:blip r:embed="rId6">
              <a:duotone>
                <a:schemeClr val="bg2">
                  <a:shade val="45000"/>
                  <a:satMod val="135000"/>
                </a:schemeClr>
                <a:prstClr val="white"/>
              </a:duotone>
            </a:blip>
            <a:tile tx="0" ty="0" sx="100000" sy="100000" flip="none" algn="tl"/>
          </a:blipFill>
        </p:spPr>
        <p:style>
          <a:lnRef idx="0">
            <a:schemeClr val="accent4"/>
          </a:lnRef>
          <a:fillRef idx="3">
            <a:schemeClr val="accent4"/>
          </a:fillRef>
          <a:effectRef idx="3">
            <a:schemeClr val="accent4"/>
          </a:effectRef>
          <a:fontRef idx="minor">
            <a:schemeClr val="lt1"/>
          </a:fontRef>
        </p:style>
        <p:txBody>
          <a:bodyPr anchor="ctr"/>
          <a:lstStyle/>
          <a:p>
            <a:pPr marL="457200" indent="-457200" eaLnBrk="1" hangingPunct="1">
              <a:buFont typeface="Wingdings" pitchFamily="2" charset="2"/>
              <a:buChar char="v"/>
              <a:defRPr/>
            </a:pPr>
            <a:r>
              <a:rPr kumimoji="1" lang="nl-NL" altLang="en-US" sz="2400" b="1" i="1" dirty="0">
                <a:solidFill>
                  <a:srgbClr val="002060"/>
                </a:solidFill>
                <a:latin typeface="Times New Roman" pitchFamily="18" charset="0"/>
              </a:rPr>
              <a:t>Khái niệm mối  liên hệ</a:t>
            </a:r>
            <a:endParaRPr kumimoji="1" lang="en-US" altLang="en-US" sz="2400" b="1" i="1" dirty="0">
              <a:solidFill>
                <a:srgbClr val="002060"/>
              </a:solidFill>
              <a:latin typeface="Times New Roman" pitchFamily="18" charset="0"/>
            </a:endParaRPr>
          </a:p>
        </p:txBody>
      </p:sp>
    </p:spTree>
    <p:extLst>
      <p:ext uri="{BB962C8B-B14F-4D97-AF65-F5344CB8AC3E}">
        <p14:creationId xmlns:p14="http://schemas.microsoft.com/office/powerpoint/2010/main" val="1270540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 fill="hold"/>
                                        <p:tgtEl>
                                          <p:spTgt spid="6"/>
                                        </p:tgtEl>
                                        <p:attrNameLst>
                                          <p:attrName>ppt_x</p:attrName>
                                        </p:attrNameLst>
                                      </p:cBhvr>
                                      <p:tavLst>
                                        <p:tav tm="0">
                                          <p:val>
                                            <p:strVal val="#ppt_x"/>
                                          </p:val>
                                        </p:tav>
                                        <p:tav tm="100000">
                                          <p:val>
                                            <p:strVal val="#ppt_x"/>
                                          </p:val>
                                        </p:tav>
                                      </p:tavLst>
                                    </p:anim>
                                    <p:anim calcmode="lin" valueType="num">
                                      <p:cBhvr additive="base">
                                        <p:cTn id="3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220"/>
            <a:ext cx="9144001" cy="6854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lgn="ctr">
              <a:buNone/>
            </a:pPr>
            <a:r>
              <a:rPr lang="vi-VN" sz="2400" b="1">
                <a:solidFill>
                  <a:schemeClr val="bg1"/>
                </a:solidFill>
                <a:latin typeface="Times New Roman" panose="02020603050405020304" pitchFamily="18" charset="0"/>
                <a:cs typeface="Times New Roman" panose="02020603050405020304" pitchFamily="18" charset="0"/>
              </a:rPr>
              <a:t>Bài 2: NHỮNG NGUYÊN LÝ VÀ QUY LUẬT CƠ BẢN CỦA PHÉP BIỆN CHỨNG DUY VẬT (tt)</a:t>
            </a:r>
          </a:p>
        </p:txBody>
      </p:sp>
      <p:sp>
        <p:nvSpPr>
          <p:cNvPr id="4" name="Rectangle 3">
            <a:extLst>
              <a:ext uri="{FF2B5EF4-FFF2-40B4-BE49-F238E27FC236}">
                <a16:creationId xmlns:a16="http://schemas.microsoft.com/office/drawing/2014/main" id="{9953E498-3B7F-45B4-8F16-771543A6C40D}"/>
              </a:ext>
            </a:extLst>
          </p:cNvPr>
          <p:cNvSpPr>
            <a:spLocks noChangeArrowheads="1"/>
          </p:cNvSpPr>
          <p:nvPr/>
        </p:nvSpPr>
        <p:spPr bwMode="auto">
          <a:xfrm>
            <a:off x="738188" y="1406525"/>
            <a:ext cx="77755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 typeface="Wingdings" panose="05000000000000000000" pitchFamily="2" charset="2"/>
              <a:buChar char="v"/>
            </a:pPr>
            <a:r>
              <a:rPr kumimoji="1" lang="nl-NL" altLang="en-US" sz="2400" b="1" i="1">
                <a:solidFill>
                  <a:srgbClr val="0000FF"/>
                </a:solidFill>
                <a:latin typeface="Times New Roman" panose="02020603050405020304" pitchFamily="18" charset="0"/>
              </a:rPr>
              <a:t>Khái niệm mối liên hệ phổ biến</a:t>
            </a:r>
            <a:endParaRPr kumimoji="1" lang="en-US" altLang="en-US" sz="2400" b="1" i="1">
              <a:solidFill>
                <a:srgbClr val="0000FF"/>
              </a:solidFill>
              <a:latin typeface="Times New Roman" panose="02020603050405020304" pitchFamily="18" charset="0"/>
            </a:endParaRPr>
          </a:p>
        </p:txBody>
      </p:sp>
      <p:sp>
        <p:nvSpPr>
          <p:cNvPr id="5" name="Horizontal Scroll 4">
            <a:extLst>
              <a:ext uri="{FF2B5EF4-FFF2-40B4-BE49-F238E27FC236}">
                <a16:creationId xmlns:a16="http://schemas.microsoft.com/office/drawing/2014/main" id="{492B13BC-EA15-42B8-951B-1B736ACB8AB9}"/>
              </a:ext>
            </a:extLst>
          </p:cNvPr>
          <p:cNvSpPr>
            <a:spLocks noChangeArrowheads="1"/>
          </p:cNvSpPr>
          <p:nvPr/>
        </p:nvSpPr>
        <p:spPr bwMode="auto">
          <a:xfrm>
            <a:off x="304800" y="2514600"/>
            <a:ext cx="8194675" cy="2089150"/>
          </a:xfrm>
          <a:prstGeom prst="horizontalScroll">
            <a:avLst>
              <a:gd name="adj" fmla="val 12500"/>
            </a:avLst>
          </a:prstGeom>
          <a:solidFill>
            <a:srgbClr val="FFCCCC"/>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kumimoji="1" lang="en-US" altLang="en-US" sz="2400" b="1">
              <a:solidFill>
                <a:srgbClr val="262699"/>
              </a:solidFill>
              <a:latin typeface="Times New Roman" panose="02020603050405020304" pitchFamily="18" charset="0"/>
            </a:endParaRPr>
          </a:p>
          <a:p>
            <a:pPr algn="ctr" eaLnBrk="1" hangingPunct="1">
              <a:spcBef>
                <a:spcPct val="0"/>
              </a:spcBef>
              <a:buFontTx/>
              <a:buNone/>
            </a:pPr>
            <a:r>
              <a:rPr kumimoji="1" lang="en-US" altLang="en-US" sz="2400" b="1">
                <a:solidFill>
                  <a:srgbClr val="262699"/>
                </a:solidFill>
                <a:latin typeface="Times New Roman" panose="02020603050405020304" pitchFamily="18" charset="0"/>
              </a:rPr>
              <a:t>Mối liên hệ phổ biến </a:t>
            </a:r>
            <a:r>
              <a:rPr kumimoji="1" lang="en-US" altLang="en-US" sz="2400">
                <a:solidFill>
                  <a:srgbClr val="000000"/>
                </a:solidFill>
                <a:latin typeface="Times New Roman" panose="02020603050405020304" pitchFamily="18" charset="0"/>
              </a:rPr>
              <a:t>là khái niệm dùng để </a:t>
            </a:r>
            <a:r>
              <a:rPr kumimoji="1" lang="en-US" altLang="en-US" sz="2400" b="1">
                <a:solidFill>
                  <a:srgbClr val="262699"/>
                </a:solidFill>
                <a:latin typeface="Times New Roman" panose="02020603050405020304" pitchFamily="18" charset="0"/>
              </a:rPr>
              <a:t>chỉ các mối liên hệ tồn tại ở nhiều sự vật, hiện tượng</a:t>
            </a:r>
            <a:r>
              <a:rPr kumimoji="1" lang="en-US" altLang="en-US" sz="2400">
                <a:solidFill>
                  <a:srgbClr val="000000"/>
                </a:solidFill>
                <a:latin typeface="Times New Roman" panose="02020603050405020304" pitchFamily="18" charset="0"/>
              </a:rPr>
              <a:t> của thế giới</a:t>
            </a:r>
            <a:r>
              <a:rPr kumimoji="1" lang="en-US" altLang="en-US" sz="2400" b="1">
                <a:solidFill>
                  <a:srgbClr val="000000"/>
                </a:solidFill>
              </a:rPr>
              <a:t>.</a:t>
            </a:r>
          </a:p>
          <a:p>
            <a:pPr algn="ctr" eaLnBrk="1" hangingPunct="1">
              <a:spcBef>
                <a:spcPct val="0"/>
              </a:spcBef>
              <a:buFontTx/>
              <a:buNone/>
            </a:pPr>
            <a:endParaRPr kumimoji="1" lang="en-US" altLang="en-US" sz="2400" b="1">
              <a:solidFill>
                <a:srgbClr val="000000"/>
              </a:solidFill>
            </a:endParaRPr>
          </a:p>
          <a:p>
            <a:pPr algn="ctr" eaLnBrk="1" hangingPunct="1">
              <a:spcBef>
                <a:spcPct val="0"/>
              </a:spcBef>
              <a:buFontTx/>
              <a:buNone/>
            </a:pPr>
            <a:endParaRPr kumimoji="1" lang="en-US" altLang="en-US" sz="2400" b="1">
              <a:solidFill>
                <a:srgbClr val="000000"/>
              </a:solidFill>
            </a:endParaRPr>
          </a:p>
        </p:txBody>
      </p:sp>
    </p:spTree>
    <p:extLst>
      <p:ext uri="{BB962C8B-B14F-4D97-AF65-F5344CB8AC3E}">
        <p14:creationId xmlns:p14="http://schemas.microsoft.com/office/powerpoint/2010/main" val="2086651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220"/>
            <a:ext cx="9144001" cy="6854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lgn="ctr">
              <a:buNone/>
            </a:pPr>
            <a:r>
              <a:rPr lang="vi-VN" sz="2400" b="1">
                <a:solidFill>
                  <a:schemeClr val="bg1"/>
                </a:solidFill>
                <a:latin typeface="Times New Roman" panose="02020603050405020304" pitchFamily="18" charset="0"/>
                <a:cs typeface="Times New Roman" panose="02020603050405020304" pitchFamily="18" charset="0"/>
              </a:rPr>
              <a:t>Bài 2: NHỮNG NGUYÊN LÝ VÀ QUY LUẬT CƠ BẢN CỦA PHÉP BIỆN CHỨNG DUY VẬT (tt)</a:t>
            </a:r>
          </a:p>
        </p:txBody>
      </p:sp>
      <p:sp>
        <p:nvSpPr>
          <p:cNvPr id="4" name="Oval 4">
            <a:extLst>
              <a:ext uri="{FF2B5EF4-FFF2-40B4-BE49-F238E27FC236}">
                <a16:creationId xmlns:a16="http://schemas.microsoft.com/office/drawing/2014/main" id="{736D0118-51E5-4ACA-B2F0-23D9214F6551}"/>
              </a:ext>
            </a:extLst>
          </p:cNvPr>
          <p:cNvSpPr>
            <a:spLocks noChangeArrowheads="1"/>
          </p:cNvSpPr>
          <p:nvPr/>
        </p:nvSpPr>
        <p:spPr bwMode="auto">
          <a:xfrm>
            <a:off x="727075" y="2197100"/>
            <a:ext cx="1541463" cy="3679825"/>
          </a:xfrm>
          <a:prstGeom prst="ellipse">
            <a:avLst/>
          </a:prstGeom>
          <a:gradFill rotWithShape="1">
            <a:gsLst>
              <a:gs pos="0">
                <a:srgbClr val="FFFFCC"/>
              </a:gs>
              <a:gs pos="100000">
                <a:srgbClr val="CCFFCC"/>
              </a:gs>
            </a:gsLst>
            <a:lin ang="0" scaled="1"/>
          </a:gradFill>
          <a:ln w="9525">
            <a:solidFill>
              <a:srgbClr val="FF3300"/>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400">
                <a:solidFill>
                  <a:schemeClr val="tx2"/>
                </a:solidFill>
                <a:latin typeface="VNI-Ariston" pitchFamily="2" charset="0"/>
              </a:rPr>
              <a:t>Tính </a:t>
            </a:r>
          </a:p>
          <a:p>
            <a:pPr>
              <a:spcBef>
                <a:spcPct val="0"/>
              </a:spcBef>
              <a:buFontTx/>
              <a:buNone/>
            </a:pPr>
            <a:r>
              <a:rPr lang="en-US" altLang="en-US" sz="2400">
                <a:solidFill>
                  <a:schemeClr val="tx2"/>
                </a:solidFill>
                <a:latin typeface="VNI-Ariston" pitchFamily="2" charset="0"/>
              </a:rPr>
              <a:t>khaùch</a:t>
            </a:r>
          </a:p>
          <a:p>
            <a:pPr>
              <a:spcBef>
                <a:spcPct val="0"/>
              </a:spcBef>
              <a:buFontTx/>
              <a:buNone/>
            </a:pPr>
            <a:r>
              <a:rPr lang="en-US" altLang="en-US" sz="2400">
                <a:solidFill>
                  <a:schemeClr val="tx2"/>
                </a:solidFill>
                <a:latin typeface="VNI-Ariston" pitchFamily="2" charset="0"/>
              </a:rPr>
              <a:t>quan</a:t>
            </a:r>
          </a:p>
        </p:txBody>
      </p:sp>
      <p:sp>
        <p:nvSpPr>
          <p:cNvPr id="5" name="Oval 4">
            <a:extLst>
              <a:ext uri="{FF2B5EF4-FFF2-40B4-BE49-F238E27FC236}">
                <a16:creationId xmlns:a16="http://schemas.microsoft.com/office/drawing/2014/main" id="{989214B3-39F0-4753-86DA-0D54CA6D2005}"/>
              </a:ext>
            </a:extLst>
          </p:cNvPr>
          <p:cNvSpPr>
            <a:spLocks noChangeArrowheads="1"/>
          </p:cNvSpPr>
          <p:nvPr/>
        </p:nvSpPr>
        <p:spPr bwMode="auto">
          <a:xfrm>
            <a:off x="6156325" y="2120900"/>
            <a:ext cx="1584325" cy="3611563"/>
          </a:xfrm>
          <a:prstGeom prst="ellipse">
            <a:avLst/>
          </a:prstGeom>
          <a:gradFill rotWithShape="1">
            <a:gsLst>
              <a:gs pos="0">
                <a:srgbClr val="FFFFCC"/>
              </a:gs>
              <a:gs pos="100000">
                <a:srgbClr val="CCFFCC"/>
              </a:gs>
            </a:gsLst>
            <a:lin ang="0" scaled="1"/>
          </a:gradFill>
          <a:ln w="9525">
            <a:solidFill>
              <a:srgbClr val="FF3300"/>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400">
                <a:solidFill>
                  <a:schemeClr val="tx2"/>
                </a:solidFill>
                <a:latin typeface="VNI-Ariston" pitchFamily="2" charset="0"/>
              </a:rPr>
              <a:t>Tính</a:t>
            </a:r>
          </a:p>
          <a:p>
            <a:pPr>
              <a:spcBef>
                <a:spcPct val="0"/>
              </a:spcBef>
              <a:buFontTx/>
              <a:buNone/>
            </a:pPr>
            <a:r>
              <a:rPr lang="en-US" altLang="en-US" sz="2400">
                <a:solidFill>
                  <a:schemeClr val="tx2"/>
                </a:solidFill>
                <a:latin typeface="VNI-Ariston" pitchFamily="2" charset="0"/>
              </a:rPr>
              <a:t>ña</a:t>
            </a:r>
          </a:p>
          <a:p>
            <a:pPr>
              <a:spcBef>
                <a:spcPct val="0"/>
              </a:spcBef>
              <a:buFontTx/>
              <a:buNone/>
            </a:pPr>
            <a:r>
              <a:rPr lang="en-US" altLang="en-US" sz="2400">
                <a:solidFill>
                  <a:schemeClr val="tx2"/>
                </a:solidFill>
                <a:latin typeface="VNI-Ariston" pitchFamily="2" charset="0"/>
              </a:rPr>
              <a:t>daïng</a:t>
            </a:r>
          </a:p>
          <a:p>
            <a:pPr>
              <a:spcBef>
                <a:spcPct val="0"/>
              </a:spcBef>
              <a:buFontTx/>
              <a:buNone/>
            </a:pPr>
            <a:r>
              <a:rPr lang="en-US" altLang="en-US" sz="2400">
                <a:solidFill>
                  <a:schemeClr val="tx2"/>
                </a:solidFill>
                <a:latin typeface="VNI-Ariston" pitchFamily="2" charset="0"/>
              </a:rPr>
              <a:t>phong</a:t>
            </a:r>
          </a:p>
          <a:p>
            <a:pPr>
              <a:spcBef>
                <a:spcPct val="0"/>
              </a:spcBef>
              <a:buFontTx/>
              <a:buNone/>
            </a:pPr>
            <a:r>
              <a:rPr lang="en-US" altLang="en-US" sz="2400">
                <a:solidFill>
                  <a:schemeClr val="tx2"/>
                </a:solidFill>
                <a:latin typeface="VNI-Ariston" pitchFamily="2" charset="0"/>
              </a:rPr>
              <a:t>phuù</a:t>
            </a:r>
          </a:p>
        </p:txBody>
      </p:sp>
      <p:sp>
        <p:nvSpPr>
          <p:cNvPr id="6" name="Oval 4">
            <a:extLst>
              <a:ext uri="{FF2B5EF4-FFF2-40B4-BE49-F238E27FC236}">
                <a16:creationId xmlns:a16="http://schemas.microsoft.com/office/drawing/2014/main" id="{C1C41B2C-55C4-44C1-8526-F7B774C4F190}"/>
              </a:ext>
            </a:extLst>
          </p:cNvPr>
          <p:cNvSpPr>
            <a:spLocks noChangeArrowheads="1"/>
          </p:cNvSpPr>
          <p:nvPr/>
        </p:nvSpPr>
        <p:spPr bwMode="auto">
          <a:xfrm>
            <a:off x="3635375" y="2265363"/>
            <a:ext cx="1657350" cy="3611562"/>
          </a:xfrm>
          <a:prstGeom prst="ellipse">
            <a:avLst/>
          </a:prstGeom>
          <a:gradFill rotWithShape="1">
            <a:gsLst>
              <a:gs pos="0">
                <a:srgbClr val="FFFFCC"/>
              </a:gs>
              <a:gs pos="100000">
                <a:srgbClr val="CCFFCC"/>
              </a:gs>
            </a:gsLst>
            <a:lin ang="0" scaled="1"/>
          </a:gradFill>
          <a:ln w="9525">
            <a:solidFill>
              <a:srgbClr val="FF3300"/>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400">
                <a:solidFill>
                  <a:schemeClr val="tx2"/>
                </a:solidFill>
                <a:latin typeface="VNI-Ariston" pitchFamily="2" charset="0"/>
              </a:rPr>
              <a:t>Tính</a:t>
            </a:r>
          </a:p>
          <a:p>
            <a:pPr>
              <a:spcBef>
                <a:spcPct val="0"/>
              </a:spcBef>
              <a:buFontTx/>
              <a:buNone/>
            </a:pPr>
            <a:r>
              <a:rPr lang="en-US" altLang="en-US" sz="2400">
                <a:solidFill>
                  <a:schemeClr val="tx2"/>
                </a:solidFill>
                <a:latin typeface="VNI-Ariston" pitchFamily="2" charset="0"/>
              </a:rPr>
              <a:t>phoå</a:t>
            </a:r>
          </a:p>
          <a:p>
            <a:pPr>
              <a:spcBef>
                <a:spcPct val="0"/>
              </a:spcBef>
              <a:buFontTx/>
              <a:buNone/>
            </a:pPr>
            <a:r>
              <a:rPr lang="en-US" altLang="en-US" sz="2400">
                <a:solidFill>
                  <a:schemeClr val="tx2"/>
                </a:solidFill>
                <a:latin typeface="VNI-Ariston" pitchFamily="2" charset="0"/>
              </a:rPr>
              <a:t>bieán</a:t>
            </a:r>
          </a:p>
        </p:txBody>
      </p:sp>
      <p:sp>
        <p:nvSpPr>
          <p:cNvPr id="8" name="AutoShape 5" descr="Dotted grid">
            <a:extLst>
              <a:ext uri="{FF2B5EF4-FFF2-40B4-BE49-F238E27FC236}">
                <a16:creationId xmlns:a16="http://schemas.microsoft.com/office/drawing/2014/main" id="{DD02CD6C-05D6-45C3-B32C-AF37435C6BA4}"/>
              </a:ext>
            </a:extLst>
          </p:cNvPr>
          <p:cNvSpPr>
            <a:spLocks noChangeArrowheads="1"/>
          </p:cNvSpPr>
          <p:nvPr/>
        </p:nvSpPr>
        <p:spPr bwMode="auto">
          <a:xfrm>
            <a:off x="1763713" y="1181100"/>
            <a:ext cx="5334000" cy="663575"/>
          </a:xfrm>
          <a:prstGeom prst="roundRect">
            <a:avLst>
              <a:gd name="adj" fmla="val 16667"/>
            </a:avLst>
          </a:prstGeom>
          <a:blipFill dpi="0" rotWithShape="0">
            <a:blip r:embed="rId4"/>
            <a:srcRect/>
            <a:tile tx="0" ty="0" sx="100000" sy="100000" flip="none" algn="tl"/>
          </a:blipFill>
          <a:ln w="9525">
            <a:solidFill>
              <a:srgbClr val="0000FF"/>
            </a:solidFill>
            <a:round/>
            <a:headEnd/>
            <a:tailEnd/>
          </a:ln>
        </p:spPr>
        <p:txBody>
          <a:bodyPr/>
          <a:lstStyle>
            <a:lvl1pPr marL="457200"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 typeface="Wingdings" panose="05000000000000000000" pitchFamily="2" charset="2"/>
              <a:buChar char="v"/>
            </a:pPr>
            <a:r>
              <a:rPr kumimoji="1" lang="nl-NL" altLang="en-US" sz="2400" b="1" i="1" dirty="0">
                <a:solidFill>
                  <a:srgbClr val="0000FF"/>
                </a:solidFill>
                <a:latin typeface="Times New Roman" panose="02020603050405020304" pitchFamily="18" charset="0"/>
              </a:rPr>
              <a:t>Tính chất của các mối liên hệ</a:t>
            </a:r>
            <a:endParaRPr kumimoji="1" lang="en-US" altLang="en-US" sz="2400" b="1" i="1" dirty="0">
              <a:solidFill>
                <a:srgbClr val="0000FF"/>
              </a:solidFill>
              <a:latin typeface="Times New Roman" panose="02020603050405020304" pitchFamily="18" charset="0"/>
            </a:endParaRPr>
          </a:p>
        </p:txBody>
      </p:sp>
      <p:sp>
        <p:nvSpPr>
          <p:cNvPr id="9" name="Line 12">
            <a:extLst>
              <a:ext uri="{FF2B5EF4-FFF2-40B4-BE49-F238E27FC236}">
                <a16:creationId xmlns:a16="http://schemas.microsoft.com/office/drawing/2014/main" id="{D84951B0-2281-4A69-AC6A-140D346A7DD7}"/>
              </a:ext>
            </a:extLst>
          </p:cNvPr>
          <p:cNvSpPr>
            <a:spLocks noChangeShapeType="1"/>
          </p:cNvSpPr>
          <p:nvPr/>
        </p:nvSpPr>
        <p:spPr bwMode="auto">
          <a:xfrm flipH="1">
            <a:off x="1524000" y="1819275"/>
            <a:ext cx="2895600" cy="457200"/>
          </a:xfrm>
          <a:prstGeom prst="line">
            <a:avLst/>
          </a:prstGeom>
          <a:noFill/>
          <a:ln w="57150">
            <a:solidFill>
              <a:srgbClr val="FF0066"/>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0" name="Line 12">
            <a:extLst>
              <a:ext uri="{FF2B5EF4-FFF2-40B4-BE49-F238E27FC236}">
                <a16:creationId xmlns:a16="http://schemas.microsoft.com/office/drawing/2014/main" id="{A66507B5-AD24-43B2-96CD-13CA8A786710}"/>
              </a:ext>
            </a:extLst>
          </p:cNvPr>
          <p:cNvSpPr>
            <a:spLocks noChangeShapeType="1"/>
          </p:cNvSpPr>
          <p:nvPr/>
        </p:nvSpPr>
        <p:spPr bwMode="auto">
          <a:xfrm flipH="1">
            <a:off x="4427538" y="1824038"/>
            <a:ext cx="0" cy="381000"/>
          </a:xfrm>
          <a:prstGeom prst="line">
            <a:avLst/>
          </a:prstGeom>
          <a:noFill/>
          <a:ln w="57150">
            <a:solidFill>
              <a:srgbClr val="FF0066"/>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2" name="Line 12">
            <a:extLst>
              <a:ext uri="{FF2B5EF4-FFF2-40B4-BE49-F238E27FC236}">
                <a16:creationId xmlns:a16="http://schemas.microsoft.com/office/drawing/2014/main" id="{DB96AFD1-6676-4CC3-8248-E218C0DB3597}"/>
              </a:ext>
            </a:extLst>
          </p:cNvPr>
          <p:cNvSpPr>
            <a:spLocks noChangeShapeType="1"/>
          </p:cNvSpPr>
          <p:nvPr/>
        </p:nvSpPr>
        <p:spPr bwMode="auto">
          <a:xfrm>
            <a:off x="4419600" y="1824038"/>
            <a:ext cx="2528888" cy="381000"/>
          </a:xfrm>
          <a:prstGeom prst="line">
            <a:avLst/>
          </a:prstGeom>
          <a:noFill/>
          <a:ln w="57150">
            <a:solidFill>
              <a:srgbClr val="FF0066"/>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Tree>
    <p:extLst>
      <p:ext uri="{BB962C8B-B14F-4D97-AF65-F5344CB8AC3E}">
        <p14:creationId xmlns:p14="http://schemas.microsoft.com/office/powerpoint/2010/main" val="1110002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ox(in)">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500"/>
                            </p:stCondLst>
                            <p:childTnLst>
                              <p:par>
                                <p:cTn id="16" presetID="5" presetClass="entr" presetSubtype="10"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checkerboard(across)">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 fill="hold"/>
                                        <p:tgtEl>
                                          <p:spTgt spid="6"/>
                                        </p:tgtEl>
                                        <p:attrNameLst>
                                          <p:attrName>ppt_w</p:attrName>
                                        </p:attrNameLst>
                                      </p:cBhvr>
                                      <p:tavLst>
                                        <p:tav tm="0">
                                          <p:val>
                                            <p:fltVal val="0"/>
                                          </p:val>
                                        </p:tav>
                                        <p:tav tm="100000">
                                          <p:val>
                                            <p:strVal val="#ppt_w"/>
                                          </p:val>
                                        </p:tav>
                                      </p:tavLst>
                                    </p:anim>
                                    <p:anim calcmode="lin" valueType="num">
                                      <p:cBhvr>
                                        <p:cTn id="24" dur="500" fill="hold"/>
                                        <p:tgtEl>
                                          <p:spTgt spid="6"/>
                                        </p:tgtEl>
                                        <p:attrNameLst>
                                          <p:attrName>ppt_h</p:attrName>
                                        </p:attrNameLst>
                                      </p:cBhvr>
                                      <p:tavLst>
                                        <p:tav tm="0">
                                          <p:val>
                                            <p:fltVal val="0"/>
                                          </p:val>
                                        </p:tav>
                                        <p:tav tm="100000">
                                          <p:val>
                                            <p:strVal val="#ppt_h"/>
                                          </p:val>
                                        </p:tav>
                                      </p:tavLst>
                                    </p:anim>
                                    <p:animEffect transition="in" filter="fade">
                                      <p:cBhvr>
                                        <p:cTn id="25" dur="500"/>
                                        <p:tgtEl>
                                          <p:spTgt spid="6"/>
                                        </p:tgtEl>
                                      </p:cBhvr>
                                    </p:animEffect>
                                  </p:childTnLst>
                                </p:cTn>
                              </p:par>
                            </p:childTnLst>
                          </p:cTn>
                        </p:par>
                        <p:par>
                          <p:cTn id="26" fill="hold">
                            <p:stCondLst>
                              <p:cond delay="500"/>
                            </p:stCondLst>
                            <p:childTnLst>
                              <p:par>
                                <p:cTn id="27" presetID="5" presetClass="entr" presetSubtype="10" fill="hold"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checkerboard(across)">
                                      <p:cBhvr>
                                        <p:cTn id="29" dur="500"/>
                                        <p:tgtEl>
                                          <p:spTgt spid="12"/>
                                        </p:tgtEl>
                                      </p:cBhvr>
                                    </p:animEffect>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fade">
                                      <p:cBhvr>
                                        <p:cTn id="34" dur="1000"/>
                                        <p:tgtEl>
                                          <p:spTgt spid="5"/>
                                        </p:tgtEl>
                                      </p:cBhvr>
                                    </p:animEffect>
                                    <p:anim calcmode="lin" valueType="num">
                                      <p:cBhvr>
                                        <p:cTn id="35" dur="1000" fill="hold"/>
                                        <p:tgtEl>
                                          <p:spTgt spid="5"/>
                                        </p:tgtEl>
                                        <p:attrNameLst>
                                          <p:attrName>ppt_x</p:attrName>
                                        </p:attrNameLst>
                                      </p:cBhvr>
                                      <p:tavLst>
                                        <p:tav tm="0">
                                          <p:val>
                                            <p:strVal val="#ppt_x"/>
                                          </p:val>
                                        </p:tav>
                                        <p:tav tm="100000">
                                          <p:val>
                                            <p:strVal val="#ppt_x"/>
                                          </p:val>
                                        </p:tav>
                                      </p:tavLst>
                                    </p:anim>
                                    <p:anim calcmode="lin" valueType="num">
                                      <p:cBhvr>
                                        <p:cTn id="3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500" fill="hold"/>
                                        <p:tgtEl>
                                          <p:spTgt spid="8"/>
                                        </p:tgtEl>
                                        <p:attrNameLst>
                                          <p:attrName>ppt_x</p:attrName>
                                        </p:attrNameLst>
                                      </p:cBhvr>
                                      <p:tavLst>
                                        <p:tav tm="0">
                                          <p:val>
                                            <p:strVal val="#ppt_x"/>
                                          </p:val>
                                        </p:tav>
                                        <p:tav tm="100000">
                                          <p:val>
                                            <p:strVal val="#ppt_x"/>
                                          </p:val>
                                        </p:tav>
                                      </p:tavLst>
                                    </p:anim>
                                    <p:anim calcmode="lin" valueType="num">
                                      <p:cBhvr additive="base">
                                        <p:cTn id="4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220"/>
            <a:ext cx="9144001" cy="6854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lgn="ctr">
              <a:buNone/>
            </a:pPr>
            <a:r>
              <a:rPr lang="vi-VN" sz="2400" b="1">
                <a:solidFill>
                  <a:schemeClr val="bg1"/>
                </a:solidFill>
                <a:latin typeface="Times New Roman" panose="02020603050405020304" pitchFamily="18" charset="0"/>
                <a:cs typeface="Times New Roman" panose="02020603050405020304" pitchFamily="18" charset="0"/>
              </a:rPr>
              <a:t>Bài 2: NHỮNG NGUYÊN LÝ VÀ QUY LUẬT CƠ BẢN CỦA PHÉP BIỆN CHỨNG DUY VẬT (tt)</a:t>
            </a:r>
          </a:p>
        </p:txBody>
      </p:sp>
      <p:sp>
        <p:nvSpPr>
          <p:cNvPr id="4" name="Title 1">
            <a:extLst>
              <a:ext uri="{FF2B5EF4-FFF2-40B4-BE49-F238E27FC236}">
                <a16:creationId xmlns:a16="http://schemas.microsoft.com/office/drawing/2014/main" id="{30F7A268-0AB8-46BF-9F64-3FE593E36EEC}"/>
              </a:ext>
            </a:extLst>
          </p:cNvPr>
          <p:cNvSpPr txBox="1">
            <a:spLocks/>
          </p:cNvSpPr>
          <p:nvPr/>
        </p:nvSpPr>
        <p:spPr>
          <a:xfrm>
            <a:off x="9525" y="971550"/>
            <a:ext cx="8229600" cy="1143000"/>
          </a:xfrm>
          <a:prstGeom prst="rect">
            <a:avLst/>
          </a:prstGeom>
        </p:spPr>
        <p:txBody>
          <a:bodyPr/>
          <a:lstStyle>
            <a:lvl1pPr algn="ctr" rtl="0" eaLnBrk="1" fontAlgn="base" hangingPunct="1">
              <a:spcBef>
                <a:spcPct val="0"/>
              </a:spcBef>
              <a:spcAft>
                <a:spcPct val="0"/>
              </a:spcAft>
              <a:defRPr sz="3200" b="1" i="0" u="none">
                <a:solidFill>
                  <a:schemeClr val="bg1"/>
                </a:solidFill>
                <a:latin typeface="+mj-lt"/>
                <a:ea typeface="+mj-ea"/>
                <a:cs typeface="+mj-cs"/>
              </a:defRPr>
            </a:lvl1pPr>
            <a:lvl2pPr algn="ctr" rtl="0" eaLnBrk="1" fontAlgn="base" hangingPunct="1">
              <a:spcBef>
                <a:spcPct val="0"/>
              </a:spcBef>
              <a:spcAft>
                <a:spcPct val="0"/>
              </a:spcAft>
              <a:defRPr sz="3200" b="1">
                <a:solidFill>
                  <a:schemeClr val="bg1"/>
                </a:solidFill>
                <a:latin typeface="Verdana" pitchFamily="34" charset="0"/>
              </a:defRPr>
            </a:lvl2pPr>
            <a:lvl3pPr algn="ctr" rtl="0" eaLnBrk="1" fontAlgn="base" hangingPunct="1">
              <a:spcBef>
                <a:spcPct val="0"/>
              </a:spcBef>
              <a:spcAft>
                <a:spcPct val="0"/>
              </a:spcAft>
              <a:defRPr sz="3200" b="1">
                <a:solidFill>
                  <a:schemeClr val="bg1"/>
                </a:solidFill>
                <a:latin typeface="Verdana" pitchFamily="34" charset="0"/>
              </a:defRPr>
            </a:lvl3pPr>
            <a:lvl4pPr algn="ctr" rtl="0" eaLnBrk="1" fontAlgn="base" hangingPunct="1">
              <a:spcBef>
                <a:spcPct val="0"/>
              </a:spcBef>
              <a:spcAft>
                <a:spcPct val="0"/>
              </a:spcAft>
              <a:defRPr sz="3200" b="1">
                <a:solidFill>
                  <a:schemeClr val="bg1"/>
                </a:solidFill>
                <a:latin typeface="Verdana" pitchFamily="34" charset="0"/>
              </a:defRPr>
            </a:lvl4pPr>
            <a:lvl5pPr algn="ctr" rtl="0" eaLnBrk="1" fontAlgn="base" hangingPunct="1">
              <a:spcBef>
                <a:spcPct val="0"/>
              </a:spcBef>
              <a:spcAft>
                <a:spcPct val="0"/>
              </a:spcAft>
              <a:defRPr sz="3200" b="1">
                <a:solidFill>
                  <a:schemeClr val="bg1"/>
                </a:solidFill>
                <a:latin typeface="Verdana" pitchFamily="34" charset="0"/>
              </a:defRPr>
            </a:lvl5pPr>
            <a:lvl6pPr marL="457200" algn="ctr" rtl="0" eaLnBrk="1" fontAlgn="base" hangingPunct="1">
              <a:spcBef>
                <a:spcPct val="0"/>
              </a:spcBef>
              <a:spcAft>
                <a:spcPct val="0"/>
              </a:spcAft>
              <a:defRPr sz="3200" b="1">
                <a:solidFill>
                  <a:schemeClr val="bg1"/>
                </a:solidFill>
                <a:latin typeface="Verdana" pitchFamily="34" charset="0"/>
              </a:defRPr>
            </a:lvl6pPr>
            <a:lvl7pPr marL="914400" algn="ctr" rtl="0" eaLnBrk="1" fontAlgn="base" hangingPunct="1">
              <a:spcBef>
                <a:spcPct val="0"/>
              </a:spcBef>
              <a:spcAft>
                <a:spcPct val="0"/>
              </a:spcAft>
              <a:defRPr sz="3200" b="1">
                <a:solidFill>
                  <a:schemeClr val="bg1"/>
                </a:solidFill>
                <a:latin typeface="Verdana" pitchFamily="34" charset="0"/>
              </a:defRPr>
            </a:lvl7pPr>
            <a:lvl8pPr marL="1371600" algn="ctr" rtl="0" eaLnBrk="1" fontAlgn="base" hangingPunct="1">
              <a:spcBef>
                <a:spcPct val="0"/>
              </a:spcBef>
              <a:spcAft>
                <a:spcPct val="0"/>
              </a:spcAft>
              <a:defRPr sz="3200" b="1">
                <a:solidFill>
                  <a:schemeClr val="bg1"/>
                </a:solidFill>
                <a:latin typeface="Verdana" pitchFamily="34" charset="0"/>
              </a:defRPr>
            </a:lvl8pPr>
            <a:lvl9pPr marL="1828800" algn="ctr" rtl="0" eaLnBrk="1" fontAlgn="base" hangingPunct="1">
              <a:spcBef>
                <a:spcPct val="0"/>
              </a:spcBef>
              <a:spcAft>
                <a:spcPct val="0"/>
              </a:spcAft>
              <a:defRPr sz="3200" b="1">
                <a:solidFill>
                  <a:schemeClr val="bg1"/>
                </a:solidFill>
                <a:latin typeface="Verdana" pitchFamily="34" charset="0"/>
              </a:defRPr>
            </a:lvl9pPr>
          </a:lstStyle>
          <a:p>
            <a:r>
              <a:rPr kumimoji="1" lang="nl-NL" altLang="en-US" sz="2800" i="1" kern="0">
                <a:solidFill>
                  <a:srgbClr val="FF0000"/>
                </a:solidFill>
                <a:latin typeface="Times New Roman" panose="02020603050405020304" pitchFamily="18" charset="0"/>
              </a:rPr>
              <a:t>- Tính khách quan</a:t>
            </a:r>
            <a:r>
              <a:rPr kumimoji="1" lang="en-US" altLang="en-US" sz="2800" i="1" kern="0">
                <a:solidFill>
                  <a:srgbClr val="FF0000"/>
                </a:solidFill>
                <a:latin typeface="Times New Roman" panose="02020603050405020304" pitchFamily="18" charset="0"/>
              </a:rPr>
              <a:t/>
            </a:r>
            <a:br>
              <a:rPr kumimoji="1" lang="en-US" altLang="en-US" sz="2800" i="1" kern="0">
                <a:solidFill>
                  <a:srgbClr val="FF0000"/>
                </a:solidFill>
                <a:latin typeface="Times New Roman" panose="02020603050405020304" pitchFamily="18" charset="0"/>
              </a:rPr>
            </a:br>
            <a:endParaRPr lang="en-US" altLang="en-US" sz="2800" kern="0"/>
          </a:p>
        </p:txBody>
      </p:sp>
      <p:sp>
        <p:nvSpPr>
          <p:cNvPr id="5" name="Content Placeholder 2">
            <a:extLst>
              <a:ext uri="{FF2B5EF4-FFF2-40B4-BE49-F238E27FC236}">
                <a16:creationId xmlns:a16="http://schemas.microsoft.com/office/drawing/2014/main" id="{207B6F30-D03C-4CB1-9123-440045896A73}"/>
              </a:ext>
            </a:extLst>
          </p:cNvPr>
          <p:cNvSpPr txBox="1">
            <a:spLocks/>
          </p:cNvSpPr>
          <p:nvPr/>
        </p:nvSpPr>
        <p:spPr>
          <a:xfrm>
            <a:off x="428624" y="1417638"/>
            <a:ext cx="8229600" cy="1304925"/>
          </a:xfrm>
          <a:prstGeom prst="rect">
            <a:avLst/>
          </a:prstGeom>
        </p:spPr>
        <p:txBody>
          <a:bodyPr/>
          <a:lstStyle>
            <a:lvl1pPr marL="342900" indent="-342900" algn="l" rtl="0" eaLnBrk="1" fontAlgn="base" hangingPunct="1">
              <a:spcBef>
                <a:spcPct val="20000"/>
              </a:spcBef>
              <a:spcAft>
                <a:spcPct val="0"/>
              </a:spcAft>
              <a:buClr>
                <a:schemeClr val="hlink"/>
              </a:buClr>
              <a:buFont typeface="Wingdings" pitchFamily="2" charset="2"/>
              <a:buChar char="v"/>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b="0" i="0" u="none">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FontTx/>
              <a:buNone/>
            </a:pPr>
            <a:r>
              <a:rPr lang="en-US" altLang="en-US" sz="2400" kern="0">
                <a:latin typeface="Times New Roman" panose="02020603050405020304" pitchFamily="18" charset="0"/>
                <a:cs typeface="Times New Roman" panose="02020603050405020304" pitchFamily="18" charset="0"/>
              </a:rPr>
              <a:t>      Sự quy định lẫn nhau, tác động lẫn nhau và làm chuyển hóa lẫn nhau của các sự vật, hiện tượng (hoặc trong bản thân chúng) là cái vốn có của nó.</a:t>
            </a:r>
          </a:p>
          <a:p>
            <a:pPr marL="0" indent="0">
              <a:buFontTx/>
              <a:buNone/>
            </a:pPr>
            <a:endParaRPr lang="en-US" altLang="en-US" sz="2400" kern="0"/>
          </a:p>
        </p:txBody>
      </p:sp>
      <p:pic>
        <p:nvPicPr>
          <p:cNvPr id="6" name="Picture 5" descr="Káº¿t quáº£ hÃ¬nh áº£nh cho viá»t nam há»i nháº­p quá»c táº¿">
            <a:extLst>
              <a:ext uri="{FF2B5EF4-FFF2-40B4-BE49-F238E27FC236}">
                <a16:creationId xmlns:a16="http://schemas.microsoft.com/office/drawing/2014/main" id="{E2C7901E-651C-467E-8FA1-5EADFEB3B7A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575" y="2636838"/>
            <a:ext cx="4992688" cy="3529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5" descr="HÃ¬nh áº£nh cÃ³ liÃªn quan">
            <a:extLst>
              <a:ext uri="{FF2B5EF4-FFF2-40B4-BE49-F238E27FC236}">
                <a16:creationId xmlns:a16="http://schemas.microsoft.com/office/drawing/2014/main" id="{8F636685-F3C9-4705-BF58-D455AB5C5A6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48263" y="2636838"/>
            <a:ext cx="3995737" cy="3529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98418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arn(inVertic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par>
                                <p:cTn id="13" presetID="16" presetClass="entr" presetSubtype="21"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barn(inVertical)">
                                      <p:cBhvr>
                                        <p:cTn id="1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220"/>
            <a:ext cx="9144001" cy="6854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lgn="ctr">
              <a:buNone/>
            </a:pPr>
            <a:r>
              <a:rPr lang="vi-VN" sz="2400" b="1">
                <a:solidFill>
                  <a:schemeClr val="bg1"/>
                </a:solidFill>
                <a:latin typeface="Times New Roman" panose="02020603050405020304" pitchFamily="18" charset="0"/>
                <a:cs typeface="Times New Roman" panose="02020603050405020304" pitchFamily="18" charset="0"/>
              </a:rPr>
              <a:t>Bài 2: NHỮNG NGUYÊN LÝ VÀ QUY LUẬT CƠ BẢN CỦA PHÉP BIỆN CHỨNG DUY VẬT (tt)</a:t>
            </a:r>
          </a:p>
        </p:txBody>
      </p:sp>
      <p:sp>
        <p:nvSpPr>
          <p:cNvPr id="4" name="Rectangle 3">
            <a:extLst>
              <a:ext uri="{FF2B5EF4-FFF2-40B4-BE49-F238E27FC236}">
                <a16:creationId xmlns:a16="http://schemas.microsoft.com/office/drawing/2014/main" id="{2EA353CD-5F9F-4642-AFF9-61ADDB7BEDED}"/>
              </a:ext>
            </a:extLst>
          </p:cNvPr>
          <p:cNvSpPr/>
          <p:nvPr/>
        </p:nvSpPr>
        <p:spPr>
          <a:xfrm>
            <a:off x="-2" y="0"/>
            <a:ext cx="9144000" cy="1447800"/>
          </a:xfrm>
          <a:prstGeom prst="rect">
            <a:avLst/>
          </a:prstGeom>
        </p:spPr>
        <p:style>
          <a:lnRef idx="0">
            <a:schemeClr val="accent5"/>
          </a:lnRef>
          <a:fillRef idx="3">
            <a:schemeClr val="accent5"/>
          </a:fillRef>
          <a:effectRef idx="3">
            <a:schemeClr val="accent5"/>
          </a:effectRef>
          <a:fontRef idx="minor">
            <a:schemeClr val="lt1"/>
          </a:fontRef>
        </p:style>
        <p:txBody>
          <a:bodyPr anchor="ctr"/>
          <a:lstStyle/>
          <a:p>
            <a:pPr algn="ctr">
              <a:defRPr/>
            </a:pPr>
            <a:r>
              <a:rPr lang="en-US" sz="4000" b="1">
                <a:solidFill>
                  <a:srgbClr val="FF0000"/>
                </a:solidFill>
                <a:latin typeface="Times New Roman" pitchFamily="18" charset="0"/>
                <a:cs typeface="Times New Roman" pitchFamily="18" charset="0"/>
              </a:rPr>
              <a:t>Xu thế chung là hòa bình </a:t>
            </a:r>
          </a:p>
          <a:p>
            <a:pPr algn="ctr">
              <a:defRPr/>
            </a:pPr>
            <a:r>
              <a:rPr lang="en-US" sz="4000" b="1">
                <a:solidFill>
                  <a:srgbClr val="FF0000"/>
                </a:solidFill>
                <a:latin typeface="Times New Roman" pitchFamily="18" charset="0"/>
                <a:cs typeface="Times New Roman" pitchFamily="18" charset="0"/>
              </a:rPr>
              <a:t>và hợp tác phát triển</a:t>
            </a:r>
          </a:p>
        </p:txBody>
      </p:sp>
      <p:pic>
        <p:nvPicPr>
          <p:cNvPr id="5" name="Picture 4" descr="525-tai-cau-truc.jpg">
            <a:extLst>
              <a:ext uri="{FF2B5EF4-FFF2-40B4-BE49-F238E27FC236}">
                <a16:creationId xmlns:a16="http://schemas.microsoft.com/office/drawing/2014/main" id="{4BF6A7CD-8A9D-4EC9-8C3B-9404DF5F98B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 y="1447800"/>
            <a:ext cx="28194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descr="chuong8_19.2.jpg">
            <a:extLst>
              <a:ext uri="{FF2B5EF4-FFF2-40B4-BE49-F238E27FC236}">
                <a16:creationId xmlns:a16="http://schemas.microsoft.com/office/drawing/2014/main" id="{D24E2099-0690-40B9-A3D7-1705B1A5F632}"/>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 y="4495800"/>
            <a:ext cx="9136063"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descr="chuong8_19.3.jpg">
            <a:extLst>
              <a:ext uri="{FF2B5EF4-FFF2-40B4-BE49-F238E27FC236}">
                <a16:creationId xmlns:a16="http://schemas.microsoft.com/office/drawing/2014/main" id="{BBC1B8F8-AA4A-4491-99A2-A094C86FED82}"/>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819398" y="1447800"/>
            <a:ext cx="32004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descr="chuong8_20.1.jpg">
            <a:extLst>
              <a:ext uri="{FF2B5EF4-FFF2-40B4-BE49-F238E27FC236}">
                <a16:creationId xmlns:a16="http://schemas.microsoft.com/office/drawing/2014/main" id="{990CC58F-A625-4ABE-9786-13238343FED5}"/>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676398" y="3657600"/>
            <a:ext cx="2686050" cy="181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descr="chuong8_20.3.jpg">
            <a:extLst>
              <a:ext uri="{FF2B5EF4-FFF2-40B4-BE49-F238E27FC236}">
                <a16:creationId xmlns:a16="http://schemas.microsoft.com/office/drawing/2014/main" id="{5304F460-4F1A-4CA9-8BDF-48EB4590F45C}"/>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6019798" y="1447800"/>
            <a:ext cx="31242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descr="1298876890_tranh_vui_4[1].gif">
            <a:extLst>
              <a:ext uri="{FF2B5EF4-FFF2-40B4-BE49-F238E27FC236}">
                <a16:creationId xmlns:a16="http://schemas.microsoft.com/office/drawing/2014/main" id="{D88013E1-C955-48F5-9C1A-9C4A5F9CB0D0}"/>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4343398" y="3581400"/>
            <a:ext cx="25908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205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2"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Scale>
                                      <p:cBhvr>
                                        <p:cTn id="12"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8"/>
                                        </p:tgtEl>
                                        <p:attrNameLst>
                                          <p:attrName>ppt_x</p:attrName>
                                          <p:attrName>ppt_y</p:attrName>
                                        </p:attrNameLst>
                                      </p:cBhvr>
                                    </p:animMotion>
                                    <p:animEffect transition="in" filter="fade">
                                      <p:cBhvr>
                                        <p:cTn id="14" dur="1000"/>
                                        <p:tgtEl>
                                          <p:spTgt spid="8"/>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circle(in)">
                                      <p:cBhvr>
                                        <p:cTn id="19" dur="20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37"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
                                          </p:val>
                                        </p:tav>
                                        <p:tav tm="100000">
                                          <p:val>
                                            <p:strVal val="#ppt_x"/>
                                          </p:val>
                                        </p:tav>
                                      </p:tavLst>
                                    </p:anim>
                                    <p:anim calcmode="lin" valueType="num">
                                      <p:cBhvr>
                                        <p:cTn id="26" dur="900" decel="100000" fill="hold"/>
                                        <p:tgtEl>
                                          <p:spTgt spid="6"/>
                                        </p:tgtEl>
                                        <p:attrNameLst>
                                          <p:attrName>ppt_y</p:attrName>
                                        </p:attrNameLst>
                                      </p:cBhvr>
                                      <p:tavLst>
                                        <p:tav tm="0">
                                          <p:val>
                                            <p:strVal val="#ppt_y+1"/>
                                          </p:val>
                                        </p:tav>
                                        <p:tav tm="100000">
                                          <p:val>
                                            <p:strVal val="#ppt_y-.03"/>
                                          </p:val>
                                        </p:tav>
                                      </p:tavLst>
                                    </p:anim>
                                    <p:anim calcmode="lin" valueType="num">
                                      <p:cBhvr>
                                        <p:cTn id="27" dur="100" accel="100000" fill="hold">
                                          <p:stCondLst>
                                            <p:cond delay="900"/>
                                          </p:stCondLst>
                                        </p:cTn>
                                        <p:tgtEl>
                                          <p:spTgt spid="6"/>
                                        </p:tgtEl>
                                        <p:attrNameLst>
                                          <p:attrName>ppt_y</p:attrName>
                                        </p:attrNameLst>
                                      </p:cBhvr>
                                      <p:tavLst>
                                        <p:tav tm="0">
                                          <p:val>
                                            <p:strVal val="#ppt_y-.03"/>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0"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edge">
                                      <p:cBhvr>
                                        <p:cTn id="32" dur="20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54" presetClass="entr" presetSubtype="0" accel="100000" fill="hold"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500" fill="hold"/>
                                        <p:tgtEl>
                                          <p:spTgt spid="12"/>
                                        </p:tgtEl>
                                        <p:attrNameLst>
                                          <p:attrName>ppt_w</p:attrName>
                                        </p:attrNameLst>
                                      </p:cBhvr>
                                      <p:tavLst>
                                        <p:tav tm="0">
                                          <p:val>
                                            <p:strVal val="#ppt_w*0.05"/>
                                          </p:val>
                                        </p:tav>
                                        <p:tav tm="100000">
                                          <p:val>
                                            <p:strVal val="#ppt_w"/>
                                          </p:val>
                                        </p:tav>
                                      </p:tavLst>
                                    </p:anim>
                                    <p:anim calcmode="lin" valueType="num">
                                      <p:cBhvr>
                                        <p:cTn id="38" dur="500" fill="hold"/>
                                        <p:tgtEl>
                                          <p:spTgt spid="12"/>
                                        </p:tgtEl>
                                        <p:attrNameLst>
                                          <p:attrName>ppt_h</p:attrName>
                                        </p:attrNameLst>
                                      </p:cBhvr>
                                      <p:tavLst>
                                        <p:tav tm="0">
                                          <p:val>
                                            <p:strVal val="#ppt_h"/>
                                          </p:val>
                                        </p:tav>
                                        <p:tav tm="100000">
                                          <p:val>
                                            <p:strVal val="#ppt_h"/>
                                          </p:val>
                                        </p:tav>
                                      </p:tavLst>
                                    </p:anim>
                                    <p:anim calcmode="lin" valueType="num">
                                      <p:cBhvr>
                                        <p:cTn id="39" dur="500" fill="hold"/>
                                        <p:tgtEl>
                                          <p:spTgt spid="12"/>
                                        </p:tgtEl>
                                        <p:attrNameLst>
                                          <p:attrName>ppt_x</p:attrName>
                                        </p:attrNameLst>
                                      </p:cBhvr>
                                      <p:tavLst>
                                        <p:tav tm="0">
                                          <p:val>
                                            <p:strVal val="#ppt_x-.2"/>
                                          </p:val>
                                        </p:tav>
                                        <p:tav tm="100000">
                                          <p:val>
                                            <p:strVal val="#ppt_x"/>
                                          </p:val>
                                        </p:tav>
                                      </p:tavLst>
                                    </p:anim>
                                    <p:anim calcmode="lin" valueType="num">
                                      <p:cBhvr>
                                        <p:cTn id="40" dur="500" fill="hold"/>
                                        <p:tgtEl>
                                          <p:spTgt spid="12"/>
                                        </p:tgtEl>
                                        <p:attrNameLst>
                                          <p:attrName>ppt_y</p:attrName>
                                        </p:attrNameLst>
                                      </p:cBhvr>
                                      <p:tavLst>
                                        <p:tav tm="0">
                                          <p:val>
                                            <p:strVal val="#ppt_y"/>
                                          </p:val>
                                        </p:tav>
                                        <p:tav tm="100000">
                                          <p:val>
                                            <p:strVal val="#ppt_y"/>
                                          </p:val>
                                        </p:tav>
                                      </p:tavLst>
                                    </p:anim>
                                    <p:animEffect transition="in" filter="fade">
                                      <p:cBhvr>
                                        <p:cTn id="4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220"/>
            <a:ext cx="9144001" cy="6854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lgn="ctr">
              <a:buNone/>
            </a:pPr>
            <a:r>
              <a:rPr lang="vi-VN" sz="2400" b="1">
                <a:solidFill>
                  <a:schemeClr val="bg1"/>
                </a:solidFill>
                <a:latin typeface="Times New Roman" panose="02020603050405020304" pitchFamily="18" charset="0"/>
                <a:cs typeface="Times New Roman" panose="02020603050405020304" pitchFamily="18" charset="0"/>
              </a:rPr>
              <a:t>Bài 2: NHỮNG NGUYÊN LÝ VÀ QUY LUẬT CƠ BẢN CỦA PHÉP BIỆN CHỨNG DUY VẬT (tt)</a:t>
            </a:r>
          </a:p>
        </p:txBody>
      </p:sp>
      <p:pic>
        <p:nvPicPr>
          <p:cNvPr id="4" name="Picture 3" descr="C:\Users\Administrator\Desktop\cach_mang_40.jpg">
            <a:extLst>
              <a:ext uri="{FF2B5EF4-FFF2-40B4-BE49-F238E27FC236}">
                <a16:creationId xmlns:a16="http://schemas.microsoft.com/office/drawing/2014/main" id="{82925160-34A4-4064-96EE-7B3285E91AD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t="8228"/>
          <a:stretch>
            <a:fillRect/>
          </a:stretch>
        </p:blipFill>
        <p:spPr bwMode="auto">
          <a:xfrm>
            <a:off x="3096" y="-107950"/>
            <a:ext cx="9144000" cy="707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3410693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220"/>
            <a:ext cx="9144001" cy="6854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lgn="ctr">
              <a:buNone/>
            </a:pPr>
            <a:r>
              <a:rPr lang="vi-VN" sz="2400" b="1">
                <a:solidFill>
                  <a:schemeClr val="bg1"/>
                </a:solidFill>
                <a:latin typeface="Times New Roman" panose="02020603050405020304" pitchFamily="18" charset="0"/>
                <a:cs typeface="Times New Roman" panose="02020603050405020304" pitchFamily="18" charset="0"/>
              </a:rPr>
              <a:t>Bài 2: NHỮNG NGUYÊN LÝ VÀ QUY LUẬT CƠ BẢN CỦA PHÉP BIỆN CHỨNG DUY VẬT (tt)</a:t>
            </a:r>
          </a:p>
        </p:txBody>
      </p:sp>
      <p:sp>
        <p:nvSpPr>
          <p:cNvPr id="4" name="AutoShape 8">
            <a:extLst>
              <a:ext uri="{FF2B5EF4-FFF2-40B4-BE49-F238E27FC236}">
                <a16:creationId xmlns:a16="http://schemas.microsoft.com/office/drawing/2014/main" id="{8D0F815E-A2BB-4563-896D-4E952AA49ECF}"/>
              </a:ext>
            </a:extLst>
          </p:cNvPr>
          <p:cNvSpPr>
            <a:spLocks noChangeArrowheads="1"/>
          </p:cNvSpPr>
          <p:nvPr/>
        </p:nvSpPr>
        <p:spPr bwMode="auto">
          <a:xfrm>
            <a:off x="539750" y="2276475"/>
            <a:ext cx="3059113" cy="2255838"/>
          </a:xfrm>
          <a:prstGeom prst="verticalScroll">
            <a:avLst>
              <a:gd name="adj" fmla="val 13273"/>
            </a:avLst>
          </a:prstGeom>
          <a:blipFill dpi="0" rotWithShape="1">
            <a:blip r:embed="rId4"/>
            <a:srcRect/>
            <a:tile tx="0" ty="0" sx="100000" sy="100000" flip="none" algn="tl"/>
          </a:blipFill>
          <a:ln w="34925">
            <a:solidFill>
              <a:srgbClr val="FF6600"/>
            </a:solidFill>
            <a:round/>
            <a:headEnd/>
            <a:tailEnd/>
          </a:ln>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US" altLang="en-US" sz="2800">
                <a:solidFill>
                  <a:srgbClr val="002060"/>
                </a:solidFill>
                <a:latin typeface="Times New Roman" panose="02020603050405020304" pitchFamily="18" charset="0"/>
              </a:rPr>
              <a:t>Bất cứ SVHT nào cũng liên hệ với SVHT khác   </a:t>
            </a:r>
          </a:p>
        </p:txBody>
      </p:sp>
      <p:sp>
        <p:nvSpPr>
          <p:cNvPr id="5" name="AutoShape 5">
            <a:extLst>
              <a:ext uri="{FF2B5EF4-FFF2-40B4-BE49-F238E27FC236}">
                <a16:creationId xmlns:a16="http://schemas.microsoft.com/office/drawing/2014/main" id="{E2335BAC-932A-4970-9124-B07BC43BC51B}"/>
              </a:ext>
            </a:extLst>
          </p:cNvPr>
          <p:cNvSpPr>
            <a:spLocks noChangeArrowheads="1"/>
          </p:cNvSpPr>
          <p:nvPr/>
        </p:nvSpPr>
        <p:spPr bwMode="auto">
          <a:xfrm>
            <a:off x="4584700" y="2349500"/>
            <a:ext cx="3155950" cy="2255838"/>
          </a:xfrm>
          <a:prstGeom prst="verticalScroll">
            <a:avLst>
              <a:gd name="adj" fmla="val 13273"/>
            </a:avLst>
          </a:prstGeom>
          <a:blipFill dpi="0" rotWithShape="1">
            <a:blip r:embed="rId4"/>
            <a:srcRect/>
            <a:tile tx="0" ty="0" sx="100000" sy="100000" flip="none" algn="tl"/>
          </a:blipFill>
          <a:ln w="34925">
            <a:solidFill>
              <a:srgbClr val="FF6600"/>
            </a:solidFill>
            <a:round/>
            <a:headEnd/>
            <a:tailEnd/>
          </a:ln>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US" altLang="en-US" sz="2800">
                <a:solidFill>
                  <a:srgbClr val="002060"/>
                </a:solidFill>
                <a:latin typeface="Times New Roman" panose="02020603050405020304" pitchFamily="18" charset="0"/>
              </a:rPr>
              <a:t>Mối liên hệ có cả trong tự nhiên, xã hội và tư duy</a:t>
            </a:r>
          </a:p>
        </p:txBody>
      </p:sp>
      <p:sp>
        <p:nvSpPr>
          <p:cNvPr id="6" name="Title 1">
            <a:extLst>
              <a:ext uri="{FF2B5EF4-FFF2-40B4-BE49-F238E27FC236}">
                <a16:creationId xmlns:a16="http://schemas.microsoft.com/office/drawing/2014/main" id="{188E97D6-7D2C-4555-AD41-7665373C99AA}"/>
              </a:ext>
            </a:extLst>
          </p:cNvPr>
          <p:cNvSpPr txBox="1">
            <a:spLocks/>
          </p:cNvSpPr>
          <p:nvPr/>
        </p:nvSpPr>
        <p:spPr>
          <a:xfrm>
            <a:off x="457200" y="1354138"/>
            <a:ext cx="8229600" cy="779462"/>
          </a:xfrm>
          <a:prstGeom prst="rect">
            <a:avLst/>
          </a:prstGeom>
        </p:spPr>
        <p:txBody>
          <a:bodyPr/>
          <a:lstStyle>
            <a:lvl1pPr algn="ctr" rtl="0" eaLnBrk="1" fontAlgn="base" hangingPunct="1">
              <a:spcBef>
                <a:spcPct val="0"/>
              </a:spcBef>
              <a:spcAft>
                <a:spcPct val="0"/>
              </a:spcAft>
              <a:defRPr sz="3200" b="1" i="0" u="none">
                <a:solidFill>
                  <a:schemeClr val="bg1"/>
                </a:solidFill>
                <a:latin typeface="+mj-lt"/>
                <a:ea typeface="+mj-ea"/>
                <a:cs typeface="+mj-cs"/>
              </a:defRPr>
            </a:lvl1pPr>
            <a:lvl2pPr algn="ctr" rtl="0" eaLnBrk="1" fontAlgn="base" hangingPunct="1">
              <a:spcBef>
                <a:spcPct val="0"/>
              </a:spcBef>
              <a:spcAft>
                <a:spcPct val="0"/>
              </a:spcAft>
              <a:defRPr sz="3200" b="1">
                <a:solidFill>
                  <a:schemeClr val="bg1"/>
                </a:solidFill>
                <a:latin typeface="Verdana" pitchFamily="34" charset="0"/>
              </a:defRPr>
            </a:lvl2pPr>
            <a:lvl3pPr algn="ctr" rtl="0" eaLnBrk="1" fontAlgn="base" hangingPunct="1">
              <a:spcBef>
                <a:spcPct val="0"/>
              </a:spcBef>
              <a:spcAft>
                <a:spcPct val="0"/>
              </a:spcAft>
              <a:defRPr sz="3200" b="1">
                <a:solidFill>
                  <a:schemeClr val="bg1"/>
                </a:solidFill>
                <a:latin typeface="Verdana" pitchFamily="34" charset="0"/>
              </a:defRPr>
            </a:lvl3pPr>
            <a:lvl4pPr algn="ctr" rtl="0" eaLnBrk="1" fontAlgn="base" hangingPunct="1">
              <a:spcBef>
                <a:spcPct val="0"/>
              </a:spcBef>
              <a:spcAft>
                <a:spcPct val="0"/>
              </a:spcAft>
              <a:defRPr sz="3200" b="1">
                <a:solidFill>
                  <a:schemeClr val="bg1"/>
                </a:solidFill>
                <a:latin typeface="Verdana" pitchFamily="34" charset="0"/>
              </a:defRPr>
            </a:lvl4pPr>
            <a:lvl5pPr algn="ctr" rtl="0" eaLnBrk="1" fontAlgn="base" hangingPunct="1">
              <a:spcBef>
                <a:spcPct val="0"/>
              </a:spcBef>
              <a:spcAft>
                <a:spcPct val="0"/>
              </a:spcAft>
              <a:defRPr sz="3200" b="1">
                <a:solidFill>
                  <a:schemeClr val="bg1"/>
                </a:solidFill>
                <a:latin typeface="Verdana" pitchFamily="34" charset="0"/>
              </a:defRPr>
            </a:lvl5pPr>
            <a:lvl6pPr marL="457200" algn="ctr" rtl="0" eaLnBrk="1" fontAlgn="base" hangingPunct="1">
              <a:spcBef>
                <a:spcPct val="0"/>
              </a:spcBef>
              <a:spcAft>
                <a:spcPct val="0"/>
              </a:spcAft>
              <a:defRPr sz="3200" b="1">
                <a:solidFill>
                  <a:schemeClr val="bg1"/>
                </a:solidFill>
                <a:latin typeface="Verdana" pitchFamily="34" charset="0"/>
              </a:defRPr>
            </a:lvl6pPr>
            <a:lvl7pPr marL="914400" algn="ctr" rtl="0" eaLnBrk="1" fontAlgn="base" hangingPunct="1">
              <a:spcBef>
                <a:spcPct val="0"/>
              </a:spcBef>
              <a:spcAft>
                <a:spcPct val="0"/>
              </a:spcAft>
              <a:defRPr sz="3200" b="1">
                <a:solidFill>
                  <a:schemeClr val="bg1"/>
                </a:solidFill>
                <a:latin typeface="Verdana" pitchFamily="34" charset="0"/>
              </a:defRPr>
            </a:lvl7pPr>
            <a:lvl8pPr marL="1371600" algn="ctr" rtl="0" eaLnBrk="1" fontAlgn="base" hangingPunct="1">
              <a:spcBef>
                <a:spcPct val="0"/>
              </a:spcBef>
              <a:spcAft>
                <a:spcPct val="0"/>
              </a:spcAft>
              <a:defRPr sz="3200" b="1">
                <a:solidFill>
                  <a:schemeClr val="bg1"/>
                </a:solidFill>
                <a:latin typeface="Verdana" pitchFamily="34" charset="0"/>
              </a:defRPr>
            </a:lvl8pPr>
            <a:lvl9pPr marL="1828800" algn="ctr" rtl="0" eaLnBrk="1" fontAlgn="base" hangingPunct="1">
              <a:spcBef>
                <a:spcPct val="0"/>
              </a:spcBef>
              <a:spcAft>
                <a:spcPct val="0"/>
              </a:spcAft>
              <a:defRPr sz="3200" b="1">
                <a:solidFill>
                  <a:schemeClr val="bg1"/>
                </a:solidFill>
                <a:latin typeface="Verdana" pitchFamily="34" charset="0"/>
              </a:defRPr>
            </a:lvl9pPr>
          </a:lstStyle>
          <a:p>
            <a:r>
              <a:rPr kumimoji="1" lang="nl-NL" altLang="en-US" sz="2400" kern="0">
                <a:solidFill>
                  <a:srgbClr val="FF0000"/>
                </a:solidFill>
                <a:latin typeface="Times New Roman" panose="02020603050405020304" pitchFamily="18" charset="0"/>
              </a:rPr>
              <a:t/>
            </a:r>
            <a:br>
              <a:rPr kumimoji="1" lang="nl-NL" altLang="en-US" sz="2400" kern="0">
                <a:solidFill>
                  <a:srgbClr val="FF0000"/>
                </a:solidFill>
                <a:latin typeface="Times New Roman" panose="02020603050405020304" pitchFamily="18" charset="0"/>
              </a:rPr>
            </a:br>
            <a:r>
              <a:rPr kumimoji="1" lang="nl-NL" altLang="en-US" sz="2800" i="1" kern="0">
                <a:solidFill>
                  <a:srgbClr val="FF0000"/>
                </a:solidFill>
                <a:latin typeface="Times New Roman" panose="02020603050405020304" pitchFamily="18" charset="0"/>
              </a:rPr>
              <a:t>-  Tính phổ biến</a:t>
            </a:r>
            <a:r>
              <a:rPr kumimoji="1" lang="en-US" altLang="en-US" sz="2800" i="1" kern="0">
                <a:solidFill>
                  <a:srgbClr val="FF0000"/>
                </a:solidFill>
                <a:latin typeface="Times New Roman" panose="02020603050405020304" pitchFamily="18" charset="0"/>
              </a:rPr>
              <a:t/>
            </a:r>
            <a:br>
              <a:rPr kumimoji="1" lang="en-US" altLang="en-US" sz="2800" i="1" kern="0">
                <a:solidFill>
                  <a:srgbClr val="FF0000"/>
                </a:solidFill>
                <a:latin typeface="Times New Roman" panose="02020603050405020304" pitchFamily="18" charset="0"/>
              </a:rPr>
            </a:br>
            <a:endParaRPr lang="en-US" altLang="en-US" sz="2800" i="1" kern="0">
              <a:solidFill>
                <a:srgbClr val="FF0000"/>
              </a:solidFill>
            </a:endParaRPr>
          </a:p>
        </p:txBody>
      </p:sp>
    </p:spTree>
    <p:extLst>
      <p:ext uri="{BB962C8B-B14F-4D97-AF65-F5344CB8AC3E}">
        <p14:creationId xmlns:p14="http://schemas.microsoft.com/office/powerpoint/2010/main" val="63548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2"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0-#ppt_w/2"/>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220"/>
            <a:ext cx="9144001" cy="6854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lgn="ctr">
              <a:buNone/>
            </a:pPr>
            <a:r>
              <a:rPr lang="vi-VN" sz="2400" b="1">
                <a:solidFill>
                  <a:schemeClr val="bg1"/>
                </a:solidFill>
                <a:latin typeface="Times New Roman" panose="02020603050405020304" pitchFamily="18" charset="0"/>
                <a:cs typeface="Times New Roman" panose="02020603050405020304" pitchFamily="18" charset="0"/>
              </a:rPr>
              <a:t>Bài 2: NHỮNG NGUYÊN LÝ VÀ QUY LUẬT CƠ BẢN CỦA PHÉP BIỆN CHỨNG DUY VẬT (tt)</a:t>
            </a:r>
          </a:p>
        </p:txBody>
      </p:sp>
      <p:sp>
        <p:nvSpPr>
          <p:cNvPr id="4" name="Title 1">
            <a:extLst>
              <a:ext uri="{FF2B5EF4-FFF2-40B4-BE49-F238E27FC236}">
                <a16:creationId xmlns:a16="http://schemas.microsoft.com/office/drawing/2014/main" id="{8A2A9393-3E25-46B5-80F1-1794AC2C9030}"/>
              </a:ext>
            </a:extLst>
          </p:cNvPr>
          <p:cNvSpPr txBox="1">
            <a:spLocks/>
          </p:cNvSpPr>
          <p:nvPr/>
        </p:nvSpPr>
        <p:spPr>
          <a:xfrm>
            <a:off x="457200" y="990600"/>
            <a:ext cx="8229600" cy="762000"/>
          </a:xfrm>
          <a:prstGeom prst="rect">
            <a:avLst/>
          </a:prstGeom>
        </p:spPr>
        <p:txBody>
          <a:bodyPr/>
          <a:lstStyle>
            <a:lvl1pPr algn="ctr" rtl="0" eaLnBrk="1" fontAlgn="base" hangingPunct="1">
              <a:spcBef>
                <a:spcPct val="0"/>
              </a:spcBef>
              <a:spcAft>
                <a:spcPct val="0"/>
              </a:spcAft>
              <a:defRPr sz="3200" b="1" i="0" u="none">
                <a:solidFill>
                  <a:schemeClr val="bg1"/>
                </a:solidFill>
                <a:latin typeface="+mj-lt"/>
                <a:ea typeface="+mj-ea"/>
                <a:cs typeface="+mj-cs"/>
              </a:defRPr>
            </a:lvl1pPr>
            <a:lvl2pPr algn="ctr" rtl="0" eaLnBrk="1" fontAlgn="base" hangingPunct="1">
              <a:spcBef>
                <a:spcPct val="0"/>
              </a:spcBef>
              <a:spcAft>
                <a:spcPct val="0"/>
              </a:spcAft>
              <a:defRPr sz="3200" b="1">
                <a:solidFill>
                  <a:schemeClr val="bg1"/>
                </a:solidFill>
                <a:latin typeface="Verdana" pitchFamily="34" charset="0"/>
              </a:defRPr>
            </a:lvl2pPr>
            <a:lvl3pPr algn="ctr" rtl="0" eaLnBrk="1" fontAlgn="base" hangingPunct="1">
              <a:spcBef>
                <a:spcPct val="0"/>
              </a:spcBef>
              <a:spcAft>
                <a:spcPct val="0"/>
              </a:spcAft>
              <a:defRPr sz="3200" b="1">
                <a:solidFill>
                  <a:schemeClr val="bg1"/>
                </a:solidFill>
                <a:latin typeface="Verdana" pitchFamily="34" charset="0"/>
              </a:defRPr>
            </a:lvl3pPr>
            <a:lvl4pPr algn="ctr" rtl="0" eaLnBrk="1" fontAlgn="base" hangingPunct="1">
              <a:spcBef>
                <a:spcPct val="0"/>
              </a:spcBef>
              <a:spcAft>
                <a:spcPct val="0"/>
              </a:spcAft>
              <a:defRPr sz="3200" b="1">
                <a:solidFill>
                  <a:schemeClr val="bg1"/>
                </a:solidFill>
                <a:latin typeface="Verdana" pitchFamily="34" charset="0"/>
              </a:defRPr>
            </a:lvl4pPr>
            <a:lvl5pPr algn="ctr" rtl="0" eaLnBrk="1" fontAlgn="base" hangingPunct="1">
              <a:spcBef>
                <a:spcPct val="0"/>
              </a:spcBef>
              <a:spcAft>
                <a:spcPct val="0"/>
              </a:spcAft>
              <a:defRPr sz="3200" b="1">
                <a:solidFill>
                  <a:schemeClr val="bg1"/>
                </a:solidFill>
                <a:latin typeface="Verdana" pitchFamily="34" charset="0"/>
              </a:defRPr>
            </a:lvl5pPr>
            <a:lvl6pPr marL="457200" algn="ctr" rtl="0" eaLnBrk="1" fontAlgn="base" hangingPunct="1">
              <a:spcBef>
                <a:spcPct val="0"/>
              </a:spcBef>
              <a:spcAft>
                <a:spcPct val="0"/>
              </a:spcAft>
              <a:defRPr sz="3200" b="1">
                <a:solidFill>
                  <a:schemeClr val="bg1"/>
                </a:solidFill>
                <a:latin typeface="Verdana" pitchFamily="34" charset="0"/>
              </a:defRPr>
            </a:lvl6pPr>
            <a:lvl7pPr marL="914400" algn="ctr" rtl="0" eaLnBrk="1" fontAlgn="base" hangingPunct="1">
              <a:spcBef>
                <a:spcPct val="0"/>
              </a:spcBef>
              <a:spcAft>
                <a:spcPct val="0"/>
              </a:spcAft>
              <a:defRPr sz="3200" b="1">
                <a:solidFill>
                  <a:schemeClr val="bg1"/>
                </a:solidFill>
                <a:latin typeface="Verdana" pitchFamily="34" charset="0"/>
              </a:defRPr>
            </a:lvl7pPr>
            <a:lvl8pPr marL="1371600" algn="ctr" rtl="0" eaLnBrk="1" fontAlgn="base" hangingPunct="1">
              <a:spcBef>
                <a:spcPct val="0"/>
              </a:spcBef>
              <a:spcAft>
                <a:spcPct val="0"/>
              </a:spcAft>
              <a:defRPr sz="3200" b="1">
                <a:solidFill>
                  <a:schemeClr val="bg1"/>
                </a:solidFill>
                <a:latin typeface="Verdana" pitchFamily="34" charset="0"/>
              </a:defRPr>
            </a:lvl8pPr>
            <a:lvl9pPr marL="1828800" algn="ctr" rtl="0" eaLnBrk="1" fontAlgn="base" hangingPunct="1">
              <a:spcBef>
                <a:spcPct val="0"/>
              </a:spcBef>
              <a:spcAft>
                <a:spcPct val="0"/>
              </a:spcAft>
              <a:defRPr sz="3200" b="1">
                <a:solidFill>
                  <a:schemeClr val="bg1"/>
                </a:solidFill>
                <a:latin typeface="Verdana" pitchFamily="34" charset="0"/>
              </a:defRPr>
            </a:lvl9pPr>
          </a:lstStyle>
          <a:p>
            <a:r>
              <a:rPr lang="en-US" altLang="en-US" kern="0">
                <a:solidFill>
                  <a:srgbClr val="002060"/>
                </a:solidFill>
              </a:rPr>
              <a:t>Trong tự nhiên</a:t>
            </a:r>
          </a:p>
        </p:txBody>
      </p:sp>
      <p:pic>
        <p:nvPicPr>
          <p:cNvPr id="5" name="Picture 2" descr="http://thidaihoc.vn/wp-content/uploads/2018/05/quan-xa-phan-bo-theo-chieu-thang-dung.jpg">
            <a:extLst>
              <a:ext uri="{FF2B5EF4-FFF2-40B4-BE49-F238E27FC236}">
                <a16:creationId xmlns:a16="http://schemas.microsoft.com/office/drawing/2014/main" id="{91580E2C-CA0F-474A-9511-05AB7CFD7EC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a:xfrm>
            <a:off x="668186" y="1743075"/>
            <a:ext cx="7807625" cy="51117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940380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220"/>
            <a:ext cx="9144001" cy="6854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lgn="ctr">
              <a:buNone/>
            </a:pPr>
            <a:r>
              <a:rPr lang="vi-VN" sz="2400" b="1">
                <a:solidFill>
                  <a:schemeClr val="bg1"/>
                </a:solidFill>
                <a:latin typeface="Times New Roman" panose="02020603050405020304" pitchFamily="18" charset="0"/>
                <a:cs typeface="Times New Roman" panose="02020603050405020304" pitchFamily="18" charset="0"/>
              </a:rPr>
              <a:t>Bài 2: NHỮNG NGUYÊN LÝ VÀ QUY LUẬT CƠ BẢN CỦA PHÉP BIỆN CHỨNG DUY VẬT (tt)</a:t>
            </a:r>
          </a:p>
        </p:txBody>
      </p:sp>
      <p:sp>
        <p:nvSpPr>
          <p:cNvPr id="4" name="Title 1">
            <a:extLst>
              <a:ext uri="{FF2B5EF4-FFF2-40B4-BE49-F238E27FC236}">
                <a16:creationId xmlns:a16="http://schemas.microsoft.com/office/drawing/2014/main" id="{A1196B42-231A-4819-A6F4-8A3FA22A2196}"/>
              </a:ext>
            </a:extLst>
          </p:cNvPr>
          <p:cNvSpPr txBox="1">
            <a:spLocks/>
          </p:cNvSpPr>
          <p:nvPr/>
        </p:nvSpPr>
        <p:spPr>
          <a:xfrm>
            <a:off x="228600" y="1066800"/>
            <a:ext cx="8229600" cy="1143000"/>
          </a:xfrm>
          <a:prstGeom prst="rect">
            <a:avLst/>
          </a:prstGeom>
        </p:spPr>
        <p:txBody>
          <a:bodyPr/>
          <a:lstStyle>
            <a:lvl1pPr algn="ctr" rtl="0" eaLnBrk="1" fontAlgn="base" hangingPunct="1">
              <a:spcBef>
                <a:spcPct val="0"/>
              </a:spcBef>
              <a:spcAft>
                <a:spcPct val="0"/>
              </a:spcAft>
              <a:defRPr sz="3200" b="1" i="0" u="none">
                <a:solidFill>
                  <a:schemeClr val="bg1"/>
                </a:solidFill>
                <a:latin typeface="+mj-lt"/>
                <a:ea typeface="+mj-ea"/>
                <a:cs typeface="+mj-cs"/>
              </a:defRPr>
            </a:lvl1pPr>
            <a:lvl2pPr algn="ctr" rtl="0" eaLnBrk="1" fontAlgn="base" hangingPunct="1">
              <a:spcBef>
                <a:spcPct val="0"/>
              </a:spcBef>
              <a:spcAft>
                <a:spcPct val="0"/>
              </a:spcAft>
              <a:defRPr sz="3200" b="1">
                <a:solidFill>
                  <a:schemeClr val="bg1"/>
                </a:solidFill>
                <a:latin typeface="Verdana" pitchFamily="34" charset="0"/>
              </a:defRPr>
            </a:lvl2pPr>
            <a:lvl3pPr algn="ctr" rtl="0" eaLnBrk="1" fontAlgn="base" hangingPunct="1">
              <a:spcBef>
                <a:spcPct val="0"/>
              </a:spcBef>
              <a:spcAft>
                <a:spcPct val="0"/>
              </a:spcAft>
              <a:defRPr sz="3200" b="1">
                <a:solidFill>
                  <a:schemeClr val="bg1"/>
                </a:solidFill>
                <a:latin typeface="Verdana" pitchFamily="34" charset="0"/>
              </a:defRPr>
            </a:lvl3pPr>
            <a:lvl4pPr algn="ctr" rtl="0" eaLnBrk="1" fontAlgn="base" hangingPunct="1">
              <a:spcBef>
                <a:spcPct val="0"/>
              </a:spcBef>
              <a:spcAft>
                <a:spcPct val="0"/>
              </a:spcAft>
              <a:defRPr sz="3200" b="1">
                <a:solidFill>
                  <a:schemeClr val="bg1"/>
                </a:solidFill>
                <a:latin typeface="Verdana" pitchFamily="34" charset="0"/>
              </a:defRPr>
            </a:lvl4pPr>
            <a:lvl5pPr algn="ctr" rtl="0" eaLnBrk="1" fontAlgn="base" hangingPunct="1">
              <a:spcBef>
                <a:spcPct val="0"/>
              </a:spcBef>
              <a:spcAft>
                <a:spcPct val="0"/>
              </a:spcAft>
              <a:defRPr sz="3200" b="1">
                <a:solidFill>
                  <a:schemeClr val="bg1"/>
                </a:solidFill>
                <a:latin typeface="Verdana" pitchFamily="34" charset="0"/>
              </a:defRPr>
            </a:lvl5pPr>
            <a:lvl6pPr marL="457200" algn="ctr" rtl="0" eaLnBrk="1" fontAlgn="base" hangingPunct="1">
              <a:spcBef>
                <a:spcPct val="0"/>
              </a:spcBef>
              <a:spcAft>
                <a:spcPct val="0"/>
              </a:spcAft>
              <a:defRPr sz="3200" b="1">
                <a:solidFill>
                  <a:schemeClr val="bg1"/>
                </a:solidFill>
                <a:latin typeface="Verdana" pitchFamily="34" charset="0"/>
              </a:defRPr>
            </a:lvl6pPr>
            <a:lvl7pPr marL="914400" algn="ctr" rtl="0" eaLnBrk="1" fontAlgn="base" hangingPunct="1">
              <a:spcBef>
                <a:spcPct val="0"/>
              </a:spcBef>
              <a:spcAft>
                <a:spcPct val="0"/>
              </a:spcAft>
              <a:defRPr sz="3200" b="1">
                <a:solidFill>
                  <a:schemeClr val="bg1"/>
                </a:solidFill>
                <a:latin typeface="Verdana" pitchFamily="34" charset="0"/>
              </a:defRPr>
            </a:lvl7pPr>
            <a:lvl8pPr marL="1371600" algn="ctr" rtl="0" eaLnBrk="1" fontAlgn="base" hangingPunct="1">
              <a:spcBef>
                <a:spcPct val="0"/>
              </a:spcBef>
              <a:spcAft>
                <a:spcPct val="0"/>
              </a:spcAft>
              <a:defRPr sz="3200" b="1">
                <a:solidFill>
                  <a:schemeClr val="bg1"/>
                </a:solidFill>
                <a:latin typeface="Verdana" pitchFamily="34" charset="0"/>
              </a:defRPr>
            </a:lvl8pPr>
            <a:lvl9pPr marL="1828800" algn="ctr" rtl="0" eaLnBrk="1" fontAlgn="base" hangingPunct="1">
              <a:spcBef>
                <a:spcPct val="0"/>
              </a:spcBef>
              <a:spcAft>
                <a:spcPct val="0"/>
              </a:spcAft>
              <a:defRPr sz="3200" b="1">
                <a:solidFill>
                  <a:schemeClr val="bg1"/>
                </a:solidFill>
                <a:latin typeface="Verdana" pitchFamily="34" charset="0"/>
              </a:defRPr>
            </a:lvl9pPr>
          </a:lstStyle>
          <a:p>
            <a:r>
              <a:rPr lang="en-US" altLang="en-US" kern="0">
                <a:solidFill>
                  <a:srgbClr val="002060"/>
                </a:solidFill>
              </a:rPr>
              <a:t>Trong tự nhiên</a:t>
            </a:r>
          </a:p>
        </p:txBody>
      </p:sp>
      <p:pic>
        <p:nvPicPr>
          <p:cNvPr id="8" name="Picture 6" descr="https://hoc24.vn/images/summary/Untitled_730.png">
            <a:extLst>
              <a:ext uri="{FF2B5EF4-FFF2-40B4-BE49-F238E27FC236}">
                <a16:creationId xmlns:a16="http://schemas.microsoft.com/office/drawing/2014/main" id="{EAE85BC0-8BCC-421B-94E1-C28B25863FE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a:xfrm>
            <a:off x="381000" y="2209800"/>
            <a:ext cx="4475163" cy="431482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https://hoc24.vn/images/summary/Untitled_725.png">
            <a:extLst>
              <a:ext uri="{FF2B5EF4-FFF2-40B4-BE49-F238E27FC236}">
                <a16:creationId xmlns:a16="http://schemas.microsoft.com/office/drawing/2014/main" id="{7F03318E-56F0-4F21-B030-24C09C94A7E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56163" y="2620962"/>
            <a:ext cx="3900487" cy="3903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4818186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220"/>
            <a:ext cx="9144001" cy="6854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lgn="ctr">
              <a:buNone/>
            </a:pPr>
            <a:r>
              <a:rPr lang="vi-VN" sz="2400" b="1">
                <a:solidFill>
                  <a:schemeClr val="bg1"/>
                </a:solidFill>
                <a:latin typeface="Times New Roman" panose="02020603050405020304" pitchFamily="18" charset="0"/>
                <a:cs typeface="Times New Roman" panose="02020603050405020304" pitchFamily="18" charset="0"/>
              </a:rPr>
              <a:t>Bài 2: NHỮNG NGUYÊN LÝ VÀ QUY LUẬT CƠ BẢN CỦA PHÉP BIỆN CHỨNG DUY VẬT (tt)</a:t>
            </a:r>
          </a:p>
        </p:txBody>
      </p:sp>
      <p:sp>
        <p:nvSpPr>
          <p:cNvPr id="4" name="Title 1">
            <a:extLst>
              <a:ext uri="{FF2B5EF4-FFF2-40B4-BE49-F238E27FC236}">
                <a16:creationId xmlns:a16="http://schemas.microsoft.com/office/drawing/2014/main" id="{E3353A7C-1190-4686-A837-7FF479C8F709}"/>
              </a:ext>
            </a:extLst>
          </p:cNvPr>
          <p:cNvSpPr txBox="1">
            <a:spLocks/>
          </p:cNvSpPr>
          <p:nvPr/>
        </p:nvSpPr>
        <p:spPr>
          <a:xfrm>
            <a:off x="325437" y="1226344"/>
            <a:ext cx="8229600" cy="1143000"/>
          </a:xfrm>
          <a:prstGeom prst="rect">
            <a:avLst/>
          </a:prstGeom>
        </p:spPr>
        <p:txBody>
          <a:bodyPr/>
          <a:lstStyle>
            <a:lvl1pPr algn="ctr" rtl="0" eaLnBrk="1" fontAlgn="base" hangingPunct="1">
              <a:spcBef>
                <a:spcPct val="0"/>
              </a:spcBef>
              <a:spcAft>
                <a:spcPct val="0"/>
              </a:spcAft>
              <a:defRPr sz="3200" b="1" i="0" u="none">
                <a:solidFill>
                  <a:schemeClr val="bg1"/>
                </a:solidFill>
                <a:latin typeface="+mj-lt"/>
                <a:ea typeface="+mj-ea"/>
                <a:cs typeface="+mj-cs"/>
              </a:defRPr>
            </a:lvl1pPr>
            <a:lvl2pPr algn="ctr" rtl="0" eaLnBrk="1" fontAlgn="base" hangingPunct="1">
              <a:spcBef>
                <a:spcPct val="0"/>
              </a:spcBef>
              <a:spcAft>
                <a:spcPct val="0"/>
              </a:spcAft>
              <a:defRPr sz="3200" b="1">
                <a:solidFill>
                  <a:schemeClr val="bg1"/>
                </a:solidFill>
                <a:latin typeface="Verdana" pitchFamily="34" charset="0"/>
              </a:defRPr>
            </a:lvl2pPr>
            <a:lvl3pPr algn="ctr" rtl="0" eaLnBrk="1" fontAlgn="base" hangingPunct="1">
              <a:spcBef>
                <a:spcPct val="0"/>
              </a:spcBef>
              <a:spcAft>
                <a:spcPct val="0"/>
              </a:spcAft>
              <a:defRPr sz="3200" b="1">
                <a:solidFill>
                  <a:schemeClr val="bg1"/>
                </a:solidFill>
                <a:latin typeface="Verdana" pitchFamily="34" charset="0"/>
              </a:defRPr>
            </a:lvl3pPr>
            <a:lvl4pPr algn="ctr" rtl="0" eaLnBrk="1" fontAlgn="base" hangingPunct="1">
              <a:spcBef>
                <a:spcPct val="0"/>
              </a:spcBef>
              <a:spcAft>
                <a:spcPct val="0"/>
              </a:spcAft>
              <a:defRPr sz="3200" b="1">
                <a:solidFill>
                  <a:schemeClr val="bg1"/>
                </a:solidFill>
                <a:latin typeface="Verdana" pitchFamily="34" charset="0"/>
              </a:defRPr>
            </a:lvl4pPr>
            <a:lvl5pPr algn="ctr" rtl="0" eaLnBrk="1" fontAlgn="base" hangingPunct="1">
              <a:spcBef>
                <a:spcPct val="0"/>
              </a:spcBef>
              <a:spcAft>
                <a:spcPct val="0"/>
              </a:spcAft>
              <a:defRPr sz="3200" b="1">
                <a:solidFill>
                  <a:schemeClr val="bg1"/>
                </a:solidFill>
                <a:latin typeface="Verdana" pitchFamily="34" charset="0"/>
              </a:defRPr>
            </a:lvl5pPr>
            <a:lvl6pPr marL="457200" algn="ctr" rtl="0" eaLnBrk="1" fontAlgn="base" hangingPunct="1">
              <a:spcBef>
                <a:spcPct val="0"/>
              </a:spcBef>
              <a:spcAft>
                <a:spcPct val="0"/>
              </a:spcAft>
              <a:defRPr sz="3200" b="1">
                <a:solidFill>
                  <a:schemeClr val="bg1"/>
                </a:solidFill>
                <a:latin typeface="Verdana" pitchFamily="34" charset="0"/>
              </a:defRPr>
            </a:lvl6pPr>
            <a:lvl7pPr marL="914400" algn="ctr" rtl="0" eaLnBrk="1" fontAlgn="base" hangingPunct="1">
              <a:spcBef>
                <a:spcPct val="0"/>
              </a:spcBef>
              <a:spcAft>
                <a:spcPct val="0"/>
              </a:spcAft>
              <a:defRPr sz="3200" b="1">
                <a:solidFill>
                  <a:schemeClr val="bg1"/>
                </a:solidFill>
                <a:latin typeface="Verdana" pitchFamily="34" charset="0"/>
              </a:defRPr>
            </a:lvl7pPr>
            <a:lvl8pPr marL="1371600" algn="ctr" rtl="0" eaLnBrk="1" fontAlgn="base" hangingPunct="1">
              <a:spcBef>
                <a:spcPct val="0"/>
              </a:spcBef>
              <a:spcAft>
                <a:spcPct val="0"/>
              </a:spcAft>
              <a:defRPr sz="3200" b="1">
                <a:solidFill>
                  <a:schemeClr val="bg1"/>
                </a:solidFill>
                <a:latin typeface="Verdana" pitchFamily="34" charset="0"/>
              </a:defRPr>
            </a:lvl8pPr>
            <a:lvl9pPr marL="1828800" algn="ctr" rtl="0" eaLnBrk="1" fontAlgn="base" hangingPunct="1">
              <a:spcBef>
                <a:spcPct val="0"/>
              </a:spcBef>
              <a:spcAft>
                <a:spcPct val="0"/>
              </a:spcAft>
              <a:defRPr sz="3200" b="1">
                <a:solidFill>
                  <a:schemeClr val="bg1"/>
                </a:solidFill>
                <a:latin typeface="Verdana" pitchFamily="34" charset="0"/>
              </a:defRPr>
            </a:lvl9pPr>
          </a:lstStyle>
          <a:p>
            <a:r>
              <a:rPr lang="en-US" altLang="en-US" kern="0">
                <a:solidFill>
                  <a:srgbClr val="002060"/>
                </a:solidFill>
              </a:rPr>
              <a:t>Trong xã hội</a:t>
            </a:r>
          </a:p>
        </p:txBody>
      </p:sp>
      <p:pic>
        <p:nvPicPr>
          <p:cNvPr id="5" name="Picture 2" descr="https://www.timviecnhanh.com/goc-nghe-nghiep/wp-content/uploads/2018/07/xay-dung-moi-quan-ky-nang-quan-trong-trong-thoi-dai-4-0-ma-ban-phai-co-hinh-anh-2.png">
            <a:extLst>
              <a:ext uri="{FF2B5EF4-FFF2-40B4-BE49-F238E27FC236}">
                <a16:creationId xmlns:a16="http://schemas.microsoft.com/office/drawing/2014/main" id="{A31A502A-1EC2-4B8E-8D73-AA458E9BB10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400" y="2369344"/>
            <a:ext cx="7993062"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A26518B5-1F18-4E24-AC89-39F278BDC2F3}"/>
              </a:ext>
            </a:extLst>
          </p:cNvPr>
          <p:cNvSpPr>
            <a:spLocks noChangeArrowheads="1"/>
          </p:cNvSpPr>
          <p:nvPr/>
        </p:nvSpPr>
        <p:spPr bwMode="auto">
          <a:xfrm>
            <a:off x="695325" y="5487194"/>
            <a:ext cx="6840537" cy="1077912"/>
          </a:xfrm>
          <a:prstGeom prst="rect">
            <a:avLst/>
          </a:prstGeom>
          <a:solidFill>
            <a:schemeClr val="accent1"/>
          </a:solidFill>
          <a:ln>
            <a:noFill/>
          </a:ln>
          <a:effectLst/>
          <a:extLst>
            <a:ext uri="{91240B29-F687-4F45-9708-019B960494DF}">
              <a14:hiddenLine xmlns:a14="http://schemas.microsoft.com/office/drawing/2010/main" w="9525" algn="ctr">
                <a:solidFill>
                  <a:schemeClr val="tx1"/>
                </a:solidFill>
                <a:round/>
                <a:headEnd/>
                <a:tailEnd type="triangl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US" altLang="en-US">
                <a:solidFill>
                  <a:srgbClr val="002060"/>
                </a:solidFill>
              </a:rPr>
              <a:t>Bạn</a:t>
            </a:r>
            <a:r>
              <a:rPr lang="en-US" altLang="en-US" sz="1800">
                <a:solidFill>
                  <a:srgbClr val="002060"/>
                </a:solidFill>
              </a:rPr>
              <a:t> </a:t>
            </a:r>
            <a:r>
              <a:rPr lang="en-US" altLang="en-US">
                <a:solidFill>
                  <a:srgbClr val="002060"/>
                </a:solidFill>
              </a:rPr>
              <a:t>cần tạo dựng mối liên hệ trong cuộc sống và trong công việc</a:t>
            </a:r>
          </a:p>
        </p:txBody>
      </p:sp>
    </p:spTree>
    <p:extLst>
      <p:ext uri="{BB962C8B-B14F-4D97-AF65-F5344CB8AC3E}">
        <p14:creationId xmlns:p14="http://schemas.microsoft.com/office/powerpoint/2010/main" val="4116517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inVertical)">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220"/>
            <a:ext cx="9144001" cy="6854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lgn="ctr">
              <a:buNone/>
            </a:pPr>
            <a:r>
              <a:rPr lang="vi-VN" sz="2400" b="1">
                <a:solidFill>
                  <a:schemeClr val="bg1"/>
                </a:solidFill>
                <a:latin typeface="Times New Roman" panose="02020603050405020304" pitchFamily="18" charset="0"/>
                <a:cs typeface="Times New Roman" panose="02020603050405020304" pitchFamily="18" charset="0"/>
              </a:rPr>
              <a:t>Bài 2: NHỮNG NGUYÊN LÝ VÀ QUY LUẬT CƠ BẢN CỦA PHÉP BIỆN CHỨNG DUY VẬT (tt)</a:t>
            </a:r>
          </a:p>
        </p:txBody>
      </p:sp>
      <p:sp>
        <p:nvSpPr>
          <p:cNvPr id="4" name="Rectangle 2">
            <a:extLst>
              <a:ext uri="{FF2B5EF4-FFF2-40B4-BE49-F238E27FC236}">
                <a16:creationId xmlns:a16="http://schemas.microsoft.com/office/drawing/2014/main" id="{A7B6A726-1748-4FAA-9C71-02D68C15B7E7}"/>
              </a:ext>
            </a:extLst>
          </p:cNvPr>
          <p:cNvSpPr txBox="1">
            <a:spLocks noChangeArrowheads="1"/>
          </p:cNvSpPr>
          <p:nvPr/>
        </p:nvSpPr>
        <p:spPr>
          <a:xfrm>
            <a:off x="66675" y="1000125"/>
            <a:ext cx="8229600" cy="334962"/>
          </a:xfrm>
          <a:prstGeom prst="rect">
            <a:avLst/>
          </a:prstGeom>
        </p:spPr>
        <p:txBody>
          <a:bodyPr/>
          <a:lstStyle>
            <a:lvl1pPr algn="ctr" rtl="0" eaLnBrk="1" fontAlgn="base" hangingPunct="1">
              <a:spcBef>
                <a:spcPct val="0"/>
              </a:spcBef>
              <a:spcAft>
                <a:spcPct val="0"/>
              </a:spcAft>
              <a:defRPr sz="3200" b="1" i="0" u="none">
                <a:solidFill>
                  <a:schemeClr val="bg1"/>
                </a:solidFill>
                <a:latin typeface="+mj-lt"/>
                <a:ea typeface="+mj-ea"/>
                <a:cs typeface="+mj-cs"/>
              </a:defRPr>
            </a:lvl1pPr>
            <a:lvl2pPr algn="ctr" rtl="0" eaLnBrk="1" fontAlgn="base" hangingPunct="1">
              <a:spcBef>
                <a:spcPct val="0"/>
              </a:spcBef>
              <a:spcAft>
                <a:spcPct val="0"/>
              </a:spcAft>
              <a:defRPr sz="3200" b="1">
                <a:solidFill>
                  <a:schemeClr val="bg1"/>
                </a:solidFill>
                <a:latin typeface="Verdana" pitchFamily="34" charset="0"/>
              </a:defRPr>
            </a:lvl2pPr>
            <a:lvl3pPr algn="ctr" rtl="0" eaLnBrk="1" fontAlgn="base" hangingPunct="1">
              <a:spcBef>
                <a:spcPct val="0"/>
              </a:spcBef>
              <a:spcAft>
                <a:spcPct val="0"/>
              </a:spcAft>
              <a:defRPr sz="3200" b="1">
                <a:solidFill>
                  <a:schemeClr val="bg1"/>
                </a:solidFill>
                <a:latin typeface="Verdana" pitchFamily="34" charset="0"/>
              </a:defRPr>
            </a:lvl3pPr>
            <a:lvl4pPr algn="ctr" rtl="0" eaLnBrk="1" fontAlgn="base" hangingPunct="1">
              <a:spcBef>
                <a:spcPct val="0"/>
              </a:spcBef>
              <a:spcAft>
                <a:spcPct val="0"/>
              </a:spcAft>
              <a:defRPr sz="3200" b="1">
                <a:solidFill>
                  <a:schemeClr val="bg1"/>
                </a:solidFill>
                <a:latin typeface="Verdana" pitchFamily="34" charset="0"/>
              </a:defRPr>
            </a:lvl4pPr>
            <a:lvl5pPr algn="ctr" rtl="0" eaLnBrk="1" fontAlgn="base" hangingPunct="1">
              <a:spcBef>
                <a:spcPct val="0"/>
              </a:spcBef>
              <a:spcAft>
                <a:spcPct val="0"/>
              </a:spcAft>
              <a:defRPr sz="3200" b="1">
                <a:solidFill>
                  <a:schemeClr val="bg1"/>
                </a:solidFill>
                <a:latin typeface="Verdana" pitchFamily="34" charset="0"/>
              </a:defRPr>
            </a:lvl5pPr>
            <a:lvl6pPr marL="457200" algn="ctr" rtl="0" eaLnBrk="1" fontAlgn="base" hangingPunct="1">
              <a:spcBef>
                <a:spcPct val="0"/>
              </a:spcBef>
              <a:spcAft>
                <a:spcPct val="0"/>
              </a:spcAft>
              <a:defRPr sz="3200" b="1">
                <a:solidFill>
                  <a:schemeClr val="bg1"/>
                </a:solidFill>
                <a:latin typeface="Verdana" pitchFamily="34" charset="0"/>
              </a:defRPr>
            </a:lvl6pPr>
            <a:lvl7pPr marL="914400" algn="ctr" rtl="0" eaLnBrk="1" fontAlgn="base" hangingPunct="1">
              <a:spcBef>
                <a:spcPct val="0"/>
              </a:spcBef>
              <a:spcAft>
                <a:spcPct val="0"/>
              </a:spcAft>
              <a:defRPr sz="3200" b="1">
                <a:solidFill>
                  <a:schemeClr val="bg1"/>
                </a:solidFill>
                <a:latin typeface="Verdana" pitchFamily="34" charset="0"/>
              </a:defRPr>
            </a:lvl7pPr>
            <a:lvl8pPr marL="1371600" algn="ctr" rtl="0" eaLnBrk="1" fontAlgn="base" hangingPunct="1">
              <a:spcBef>
                <a:spcPct val="0"/>
              </a:spcBef>
              <a:spcAft>
                <a:spcPct val="0"/>
              </a:spcAft>
              <a:defRPr sz="3200" b="1">
                <a:solidFill>
                  <a:schemeClr val="bg1"/>
                </a:solidFill>
                <a:latin typeface="Verdana" pitchFamily="34" charset="0"/>
              </a:defRPr>
            </a:lvl8pPr>
            <a:lvl9pPr marL="1828800" algn="ctr" rtl="0" eaLnBrk="1" fontAlgn="base" hangingPunct="1">
              <a:spcBef>
                <a:spcPct val="0"/>
              </a:spcBef>
              <a:spcAft>
                <a:spcPct val="0"/>
              </a:spcAft>
              <a:defRPr sz="3200" b="1">
                <a:solidFill>
                  <a:schemeClr val="bg1"/>
                </a:solidFill>
                <a:latin typeface="Verdana" pitchFamily="34" charset="0"/>
              </a:defRPr>
            </a:lvl9pPr>
          </a:lstStyle>
          <a:p>
            <a:r>
              <a:rPr lang="en-US" altLang="en-US" sz="4000" kern="0">
                <a:solidFill>
                  <a:srgbClr val="002060"/>
                </a:solidFill>
              </a:rPr>
              <a:t>Mối liên hệ trong tư duy</a:t>
            </a:r>
            <a:endParaRPr lang="vi-VN" altLang="en-US" sz="4000" kern="0">
              <a:solidFill>
                <a:srgbClr val="002060"/>
              </a:solidFill>
            </a:endParaRPr>
          </a:p>
        </p:txBody>
      </p:sp>
      <p:sp>
        <p:nvSpPr>
          <p:cNvPr id="5" name="Rectangle 3">
            <a:extLst>
              <a:ext uri="{FF2B5EF4-FFF2-40B4-BE49-F238E27FC236}">
                <a16:creationId xmlns:a16="http://schemas.microsoft.com/office/drawing/2014/main" id="{5D5A5846-DA8B-447E-8BFD-545251A5483E}"/>
              </a:ext>
            </a:extLst>
          </p:cNvPr>
          <p:cNvSpPr txBox="1">
            <a:spLocks noChangeArrowheads="1"/>
          </p:cNvSpPr>
          <p:nvPr/>
        </p:nvSpPr>
        <p:spPr>
          <a:xfrm>
            <a:off x="-9525" y="2325687"/>
            <a:ext cx="5410200" cy="4572000"/>
          </a:xfrm>
          <a:prstGeom prst="rect">
            <a:avLst/>
          </a:prstGeom>
        </p:spPr>
        <p:txBody>
          <a:bodyPr/>
          <a:lstStyle>
            <a:lvl1pPr marL="342900" indent="-342900" algn="l" rtl="0" eaLnBrk="1" fontAlgn="base" hangingPunct="1">
              <a:spcBef>
                <a:spcPct val="20000"/>
              </a:spcBef>
              <a:spcAft>
                <a:spcPct val="0"/>
              </a:spcAft>
              <a:buClr>
                <a:schemeClr val="hlink"/>
              </a:buClr>
              <a:buFont typeface="Wingdings" pitchFamily="2" charset="2"/>
              <a:buChar char="v"/>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b="0" i="0" u="none">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a:buFontTx/>
              <a:buNone/>
            </a:pPr>
            <a:endParaRPr lang="en-US" altLang="en-US" sz="2800" kern="0">
              <a:solidFill>
                <a:srgbClr val="002060"/>
              </a:solidFill>
            </a:endParaRPr>
          </a:p>
          <a:p>
            <a:pPr>
              <a:buFontTx/>
              <a:buNone/>
            </a:pPr>
            <a:endParaRPr lang="en-US" altLang="en-US" sz="2800" kern="0">
              <a:solidFill>
                <a:srgbClr val="002060"/>
              </a:solidFill>
            </a:endParaRPr>
          </a:p>
          <a:p>
            <a:pPr>
              <a:buFontTx/>
              <a:buNone/>
            </a:pPr>
            <a:endParaRPr lang="en-US" altLang="en-US" sz="2800" kern="0">
              <a:solidFill>
                <a:srgbClr val="002060"/>
              </a:solidFill>
            </a:endParaRPr>
          </a:p>
          <a:p>
            <a:pPr>
              <a:buFontTx/>
              <a:buNone/>
            </a:pPr>
            <a:endParaRPr lang="en-US" altLang="en-US" sz="2800" kern="0">
              <a:solidFill>
                <a:srgbClr val="002060"/>
              </a:solidFill>
            </a:endParaRPr>
          </a:p>
          <a:p>
            <a:pPr>
              <a:buFontTx/>
              <a:buNone/>
            </a:pPr>
            <a:endParaRPr lang="en-US" altLang="en-US" sz="2800" kern="0">
              <a:solidFill>
                <a:srgbClr val="002060"/>
              </a:solidFill>
            </a:endParaRPr>
          </a:p>
          <a:p>
            <a:pPr>
              <a:buFontTx/>
              <a:buNone/>
            </a:pPr>
            <a:endParaRPr lang="en-US" altLang="en-US" sz="2800" kern="0">
              <a:solidFill>
                <a:srgbClr val="002060"/>
              </a:solidFill>
            </a:endParaRPr>
          </a:p>
          <a:p>
            <a:pPr>
              <a:buFontTx/>
              <a:buNone/>
            </a:pPr>
            <a:endParaRPr lang="en-US" altLang="en-US" sz="2800" kern="0">
              <a:solidFill>
                <a:srgbClr val="002060"/>
              </a:solidFill>
            </a:endParaRPr>
          </a:p>
          <a:p>
            <a:pPr>
              <a:buFontTx/>
              <a:buNone/>
            </a:pPr>
            <a:endParaRPr lang="en-US" altLang="en-US" sz="2400" b="1" kern="0">
              <a:solidFill>
                <a:srgbClr val="002060"/>
              </a:solidFill>
              <a:latin typeface="Times New Roman" panose="02020603050405020304" pitchFamily="18" charset="0"/>
            </a:endParaRPr>
          </a:p>
          <a:p>
            <a:pPr>
              <a:buFontTx/>
              <a:buNone/>
            </a:pPr>
            <a:r>
              <a:rPr lang="en-US" altLang="en-US" sz="2800" b="1" kern="0">
                <a:solidFill>
                  <a:srgbClr val="002060"/>
                </a:solidFill>
                <a:latin typeface="Times New Roman" panose="02020603050405020304" pitchFamily="18" charset="0"/>
              </a:rPr>
              <a:t>Quả táo rơi = nhận thức cảm tính</a:t>
            </a:r>
          </a:p>
        </p:txBody>
      </p:sp>
      <p:sp>
        <p:nvSpPr>
          <p:cNvPr id="6" name="Rectangle 4">
            <a:extLst>
              <a:ext uri="{FF2B5EF4-FFF2-40B4-BE49-F238E27FC236}">
                <a16:creationId xmlns:a16="http://schemas.microsoft.com/office/drawing/2014/main" id="{322B4582-30B8-45E8-BED4-A6C082827D05}"/>
              </a:ext>
            </a:extLst>
          </p:cNvPr>
          <p:cNvSpPr txBox="1">
            <a:spLocks noChangeArrowheads="1"/>
          </p:cNvSpPr>
          <p:nvPr/>
        </p:nvSpPr>
        <p:spPr>
          <a:xfrm>
            <a:off x="4257675" y="2249487"/>
            <a:ext cx="4038600" cy="3352800"/>
          </a:xfrm>
          <a:prstGeom prst="rect">
            <a:avLst/>
          </a:prstGeom>
          <a:ln>
            <a:solidFill>
              <a:srgbClr val="FF0000"/>
            </a:solidFill>
            <a:miter lim="800000"/>
            <a:headEnd/>
            <a:tailEnd/>
          </a:ln>
        </p:spPr>
        <p:txBody>
          <a:bodyPr/>
          <a:lstStyle>
            <a:lvl1pPr marL="342900" indent="-342900" algn="l" rtl="0" eaLnBrk="1" fontAlgn="base" hangingPunct="1">
              <a:spcBef>
                <a:spcPct val="20000"/>
              </a:spcBef>
              <a:spcAft>
                <a:spcPct val="0"/>
              </a:spcAft>
              <a:buClr>
                <a:schemeClr val="hlink"/>
              </a:buClr>
              <a:buFont typeface="Wingdings" pitchFamily="2" charset="2"/>
              <a:buChar char="v"/>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b="0" i="0" u="none">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a:buFontTx/>
              <a:buNone/>
            </a:pPr>
            <a:r>
              <a:rPr lang="en-US" altLang="en-US" sz="2400" kern="0">
                <a:solidFill>
                  <a:srgbClr val="002060"/>
                </a:solidFill>
              </a:rPr>
              <a:t>	</a:t>
            </a:r>
            <a:r>
              <a:rPr lang="en-US" altLang="en-US" sz="2800" b="1" kern="0">
                <a:solidFill>
                  <a:srgbClr val="002060"/>
                </a:solidFill>
                <a:latin typeface="Times New Roman" panose="02020603050405020304" pitchFamily="18" charset="0"/>
              </a:rPr>
              <a:t>Từ hiện tượng quả táo rơi (nhận thức cảm tính), Newton đã đi đến phát hiện ra định luật vạn vật hấp dẫn (nhận thức lý tính). </a:t>
            </a:r>
          </a:p>
        </p:txBody>
      </p:sp>
      <p:pic>
        <p:nvPicPr>
          <p:cNvPr id="8" name="Picture 5" descr="Newton gravity">
            <a:extLst>
              <a:ext uri="{FF2B5EF4-FFF2-40B4-BE49-F238E27FC236}">
                <a16:creationId xmlns:a16="http://schemas.microsoft.com/office/drawing/2014/main" id="{7E4D4D79-255F-4F0C-9F70-A6BA9DBF776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a:xfrm>
            <a:off x="1060413" y="1828799"/>
            <a:ext cx="2781337" cy="4459287"/>
          </a:xfrm>
          <a:prstGeom prst="rect">
            <a:avLst/>
          </a:prstGeom>
          <a:noFill/>
          <a:ln>
            <a:solidFill>
              <a:srgbClr val="FF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077012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amond(in)">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220"/>
            <a:ext cx="9144001" cy="6854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lgn="ctr">
              <a:buNone/>
            </a:pPr>
            <a:r>
              <a:rPr lang="vi-VN" sz="2400" b="1">
                <a:solidFill>
                  <a:schemeClr val="bg1"/>
                </a:solidFill>
                <a:latin typeface="Times New Roman" panose="02020603050405020304" pitchFamily="18" charset="0"/>
                <a:cs typeface="Times New Roman" panose="02020603050405020304" pitchFamily="18" charset="0"/>
              </a:rPr>
              <a:t>Bài 2: NHỮNG NGUYÊN LÝ VÀ QUY LUẬT CƠ BẢN CỦA PHÉP BIỆN CHỨNG DUY VẬT (tt)</a:t>
            </a:r>
          </a:p>
        </p:txBody>
      </p:sp>
      <p:sp>
        <p:nvSpPr>
          <p:cNvPr id="4" name="Oval 10">
            <a:extLst>
              <a:ext uri="{FF2B5EF4-FFF2-40B4-BE49-F238E27FC236}">
                <a16:creationId xmlns:a16="http://schemas.microsoft.com/office/drawing/2014/main" id="{53880C17-DAA3-4299-BBEF-E81F30703DC2}"/>
              </a:ext>
            </a:extLst>
          </p:cNvPr>
          <p:cNvSpPr>
            <a:spLocks noChangeArrowheads="1"/>
          </p:cNvSpPr>
          <p:nvPr/>
        </p:nvSpPr>
        <p:spPr bwMode="auto">
          <a:xfrm>
            <a:off x="885825" y="1219200"/>
            <a:ext cx="2590800" cy="1676400"/>
          </a:xfrm>
          <a:prstGeom prst="ellipse">
            <a:avLst/>
          </a:prstGeom>
          <a:solidFill>
            <a:srgbClr val="BFFB97"/>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b="1">
                <a:latin typeface="Times New Roman" panose="02020603050405020304" pitchFamily="18" charset="0"/>
                <a:cs typeface="Arial" panose="020B0604020202020204" pitchFamily="34" charset="0"/>
              </a:rPr>
              <a:t>Nhận thức</a:t>
            </a:r>
          </a:p>
          <a:p>
            <a:pPr algn="ctr" eaLnBrk="1" hangingPunct="1">
              <a:spcBef>
                <a:spcPct val="0"/>
              </a:spcBef>
              <a:buFontTx/>
              <a:buNone/>
            </a:pPr>
            <a:r>
              <a:rPr lang="en-US" altLang="en-US" b="1">
                <a:latin typeface="Times New Roman" panose="02020603050405020304" pitchFamily="18" charset="0"/>
                <a:cs typeface="Arial" panose="020B0604020202020204" pitchFamily="34" charset="0"/>
              </a:rPr>
              <a:t>Kinh nghiệm</a:t>
            </a:r>
          </a:p>
        </p:txBody>
      </p:sp>
      <p:sp>
        <p:nvSpPr>
          <p:cNvPr id="5" name="Oval 12">
            <a:extLst>
              <a:ext uri="{FF2B5EF4-FFF2-40B4-BE49-F238E27FC236}">
                <a16:creationId xmlns:a16="http://schemas.microsoft.com/office/drawing/2014/main" id="{7F34A245-16A7-4D1B-93E1-9ECF6CE83CEE}"/>
              </a:ext>
            </a:extLst>
          </p:cNvPr>
          <p:cNvSpPr>
            <a:spLocks noChangeArrowheads="1"/>
          </p:cNvSpPr>
          <p:nvPr/>
        </p:nvSpPr>
        <p:spPr bwMode="auto">
          <a:xfrm>
            <a:off x="5534025" y="1219200"/>
            <a:ext cx="2590800" cy="1600200"/>
          </a:xfrm>
          <a:prstGeom prst="ellipse">
            <a:avLst/>
          </a:prstGeom>
          <a:solidFill>
            <a:srgbClr val="E7B7DE"/>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b="1">
                <a:latin typeface="Times New Roman" panose="02020603050405020304" pitchFamily="18" charset="0"/>
                <a:cs typeface="Arial" panose="020B0604020202020204" pitchFamily="34" charset="0"/>
              </a:rPr>
              <a:t>Nhận thức</a:t>
            </a:r>
          </a:p>
          <a:p>
            <a:pPr algn="ctr" eaLnBrk="1" hangingPunct="1">
              <a:spcBef>
                <a:spcPct val="0"/>
              </a:spcBef>
              <a:buFontTx/>
              <a:buNone/>
            </a:pPr>
            <a:r>
              <a:rPr lang="en-US" altLang="en-US" b="1">
                <a:latin typeface="Times New Roman" panose="02020603050405020304" pitchFamily="18" charset="0"/>
                <a:cs typeface="Arial" panose="020B0604020202020204" pitchFamily="34" charset="0"/>
              </a:rPr>
              <a:t>Lý luận</a:t>
            </a:r>
          </a:p>
        </p:txBody>
      </p:sp>
      <p:sp>
        <p:nvSpPr>
          <p:cNvPr id="6" name="Line 13">
            <a:extLst>
              <a:ext uri="{FF2B5EF4-FFF2-40B4-BE49-F238E27FC236}">
                <a16:creationId xmlns:a16="http://schemas.microsoft.com/office/drawing/2014/main" id="{872FAAE7-F613-4B3E-91D9-06E8DB4EBD15}"/>
              </a:ext>
            </a:extLst>
          </p:cNvPr>
          <p:cNvSpPr>
            <a:spLocks noChangeShapeType="1"/>
          </p:cNvSpPr>
          <p:nvPr/>
        </p:nvSpPr>
        <p:spPr bwMode="auto">
          <a:xfrm flipV="1">
            <a:off x="3476625" y="1981200"/>
            <a:ext cx="2057400" cy="0"/>
          </a:xfrm>
          <a:prstGeom prst="line">
            <a:avLst/>
          </a:prstGeom>
          <a:noFill/>
          <a:ln w="76200" cmpd="tri">
            <a:solidFill>
              <a:srgbClr val="BF090D"/>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8" name="Picture 15" descr="TT">
            <a:extLst>
              <a:ext uri="{FF2B5EF4-FFF2-40B4-BE49-F238E27FC236}">
                <a16:creationId xmlns:a16="http://schemas.microsoft.com/office/drawing/2014/main" id="{F52F0E04-5C12-49D5-8AFA-3398A25A26B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b="6967"/>
          <a:stretch>
            <a:fillRect/>
          </a:stretch>
        </p:blipFill>
        <p:spPr bwMode="auto">
          <a:xfrm>
            <a:off x="4848225" y="2819400"/>
            <a:ext cx="3962400" cy="288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6">
            <a:extLst>
              <a:ext uri="{FF2B5EF4-FFF2-40B4-BE49-F238E27FC236}">
                <a16:creationId xmlns:a16="http://schemas.microsoft.com/office/drawing/2014/main" id="{915E4EA2-8DD5-4D43-84F1-BCC5CB5D1B8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6225" y="2895600"/>
            <a:ext cx="4114800" cy="2708275"/>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Text Box 17">
            <a:extLst>
              <a:ext uri="{FF2B5EF4-FFF2-40B4-BE49-F238E27FC236}">
                <a16:creationId xmlns:a16="http://schemas.microsoft.com/office/drawing/2014/main" id="{DF5A64CE-C616-46A3-8EC5-182384C5D883}"/>
              </a:ext>
            </a:extLst>
          </p:cNvPr>
          <p:cNvSpPr txBox="1">
            <a:spLocks noChangeArrowheads="1"/>
          </p:cNvSpPr>
          <p:nvPr/>
        </p:nvSpPr>
        <p:spPr bwMode="auto">
          <a:xfrm>
            <a:off x="-28575" y="5943600"/>
            <a:ext cx="48768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US" altLang="en-US" sz="2400" b="1" i="1">
                <a:solidFill>
                  <a:srgbClr val="002060"/>
                </a:solidFill>
                <a:latin typeface="Times New Roman" panose="02020603050405020304" pitchFamily="18" charset="0"/>
                <a:cs typeface="Arial" panose="020B0604020202020204" pitchFamily="34" charset="0"/>
              </a:rPr>
              <a:t>“Nhất nước, nhì phân, tam cần, từ giống”. -  </a:t>
            </a:r>
            <a:r>
              <a:rPr lang="en-US" altLang="en-US" sz="2400" b="1">
                <a:solidFill>
                  <a:srgbClr val="002060"/>
                </a:solidFill>
                <a:latin typeface="Times New Roman" panose="02020603050405020304" pitchFamily="18" charset="0"/>
                <a:cs typeface="Arial" panose="020B0604020202020204" pitchFamily="34" charset="0"/>
              </a:rPr>
              <a:t>Kinh nghiệm sản xuất</a:t>
            </a:r>
          </a:p>
        </p:txBody>
      </p:sp>
      <p:sp>
        <p:nvSpPr>
          <p:cNvPr id="12" name="Rectangle 11">
            <a:extLst>
              <a:ext uri="{FF2B5EF4-FFF2-40B4-BE49-F238E27FC236}">
                <a16:creationId xmlns:a16="http://schemas.microsoft.com/office/drawing/2014/main" id="{BE49F82E-62E8-42AF-A7CD-A4AF07ABC87D}"/>
              </a:ext>
            </a:extLst>
          </p:cNvPr>
          <p:cNvSpPr>
            <a:spLocks noChangeArrowheads="1"/>
          </p:cNvSpPr>
          <p:nvPr/>
        </p:nvSpPr>
        <p:spPr bwMode="auto">
          <a:xfrm>
            <a:off x="3354388" y="1109260"/>
            <a:ext cx="2179636" cy="477054"/>
          </a:xfrm>
          <a:prstGeom prst="rect">
            <a:avLst/>
          </a:prstGeom>
          <a:noFill/>
          <a:ln>
            <a:noFill/>
          </a:ln>
          <a:effectLst/>
        </p:spPr>
        <p:txBody>
          <a:bodyPr wrap="squar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US" altLang="en-US" sz="2500" b="1"/>
              <a:t>Trong tư duy</a:t>
            </a:r>
          </a:p>
        </p:txBody>
      </p:sp>
      <p:sp>
        <p:nvSpPr>
          <p:cNvPr id="13" name="Text Box 18"/>
          <p:cNvSpPr txBox="1">
            <a:spLocks noChangeArrowheads="1"/>
          </p:cNvSpPr>
          <p:nvPr/>
        </p:nvSpPr>
        <p:spPr bwMode="auto">
          <a:xfrm>
            <a:off x="3886200" y="5943600"/>
            <a:ext cx="5257800" cy="14588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FontTx/>
              <a:buNone/>
            </a:pPr>
            <a:r>
              <a:rPr lang="en-US" altLang="en-US" sz="2400" b="1" dirty="0">
                <a:latin typeface="Times New Roman" panose="02020603050405020304" pitchFamily="18" charset="0"/>
                <a:cs typeface="Arial" panose="020B0604020202020204" pitchFamily="34" charset="0"/>
              </a:rPr>
              <a:t>           </a:t>
            </a:r>
            <a:r>
              <a:rPr lang="en-US" altLang="en-US" sz="2400" b="1" i="1" dirty="0" err="1">
                <a:latin typeface="Times New Roman" panose="02020603050405020304" pitchFamily="18" charset="0"/>
                <a:cs typeface="Arial" panose="020B0604020202020204" pitchFamily="34" charset="0"/>
              </a:rPr>
              <a:t>Nh</a:t>
            </a:r>
            <a:r>
              <a:rPr lang="vi-VN" altLang="en-US" sz="2400" b="1" i="1" dirty="0">
                <a:latin typeface="Times New Roman" panose="02020603050405020304" pitchFamily="18" charset="0"/>
                <a:cs typeface="Arial" panose="020B0604020202020204" pitchFamily="34" charset="0"/>
              </a:rPr>
              <a:t>ận</a:t>
            </a:r>
            <a:r>
              <a:rPr lang="en-US" altLang="en-US" sz="2400" b="1" i="1" dirty="0">
                <a:latin typeface="Times New Roman" panose="02020603050405020304" pitchFamily="18" charset="0"/>
                <a:cs typeface="Arial" panose="020B0604020202020204" pitchFamily="34" charset="0"/>
              </a:rPr>
              <a:t> </a:t>
            </a:r>
            <a:r>
              <a:rPr lang="en-US" altLang="en-US" sz="2400" b="1" i="1" dirty="0" err="1">
                <a:latin typeface="Times New Roman" panose="02020603050405020304" pitchFamily="18" charset="0"/>
                <a:cs typeface="Arial" panose="020B0604020202020204" pitchFamily="34" charset="0"/>
              </a:rPr>
              <a:t>th</a:t>
            </a:r>
            <a:r>
              <a:rPr lang="vi-VN" altLang="en-US" sz="2400" b="1" i="1" dirty="0">
                <a:latin typeface="Times New Roman" panose="02020603050405020304" pitchFamily="18" charset="0"/>
                <a:cs typeface="Arial" panose="020B0604020202020204" pitchFamily="34" charset="0"/>
              </a:rPr>
              <a:t>ức ở</a:t>
            </a:r>
            <a:r>
              <a:rPr lang="en-US" altLang="en-US" sz="2400" b="1" i="1" dirty="0">
                <a:latin typeface="Times New Roman" panose="02020603050405020304" pitchFamily="18" charset="0"/>
                <a:cs typeface="Arial" panose="020B0604020202020204" pitchFamily="34" charset="0"/>
              </a:rPr>
              <a:t> t</a:t>
            </a:r>
            <a:r>
              <a:rPr lang="vi-VN" altLang="en-US" sz="2400" b="1" i="1" dirty="0">
                <a:latin typeface="Times New Roman" panose="02020603050405020304" pitchFamily="18" charset="0"/>
                <a:cs typeface="Arial" panose="020B0604020202020204" pitchFamily="34" charset="0"/>
              </a:rPr>
              <a:t>ầm</a:t>
            </a:r>
            <a:r>
              <a:rPr lang="en-US" altLang="en-US" sz="2400" b="1" i="1" dirty="0">
                <a:latin typeface="Times New Roman" panose="02020603050405020304" pitchFamily="18" charset="0"/>
                <a:cs typeface="Arial" panose="020B0604020202020204" pitchFamily="34" charset="0"/>
              </a:rPr>
              <a:t> c</a:t>
            </a:r>
            <a:r>
              <a:rPr lang="vi-VN" altLang="en-US" sz="2400" b="1" i="1" dirty="0">
                <a:latin typeface="Times New Roman" panose="02020603050405020304" pitchFamily="18" charset="0"/>
                <a:cs typeface="Arial" panose="020B0604020202020204" pitchFamily="34" charset="0"/>
              </a:rPr>
              <a:t>ác</a:t>
            </a:r>
            <a:r>
              <a:rPr lang="en-US" altLang="en-US" sz="2400" b="1" i="1" dirty="0">
                <a:latin typeface="Times New Roman" panose="02020603050405020304" pitchFamily="18" charset="0"/>
                <a:cs typeface="Arial" panose="020B0604020202020204" pitchFamily="34" charset="0"/>
              </a:rPr>
              <a:t> </a:t>
            </a:r>
          </a:p>
          <a:p>
            <a:pPr eaLnBrk="1" hangingPunct="1">
              <a:buFontTx/>
              <a:buNone/>
            </a:pPr>
            <a:r>
              <a:rPr lang="en-US" altLang="en-US" sz="2400" b="1" i="1" dirty="0">
                <a:latin typeface="Times New Roman" panose="02020603050405020304" pitchFamily="18" charset="0"/>
                <a:cs typeface="Arial" panose="020B0604020202020204" pitchFamily="34" charset="0"/>
              </a:rPr>
              <a:t>             l</a:t>
            </a:r>
            <a:r>
              <a:rPr lang="vi-VN" altLang="en-US" sz="2400" b="1" i="1" dirty="0">
                <a:latin typeface="Times New Roman" panose="02020603050405020304" pitchFamily="18" charset="0"/>
                <a:cs typeface="Arial" panose="020B0604020202020204" pitchFamily="34" charset="0"/>
              </a:rPr>
              <a:t>ý</a:t>
            </a:r>
            <a:r>
              <a:rPr lang="en-US" altLang="en-US" sz="2400" b="1" i="1" dirty="0">
                <a:latin typeface="Times New Roman" panose="02020603050405020304" pitchFamily="18" charset="0"/>
                <a:cs typeface="Arial" panose="020B0604020202020204" pitchFamily="34" charset="0"/>
              </a:rPr>
              <a:t> </a:t>
            </a:r>
            <a:r>
              <a:rPr lang="en-US" altLang="en-US" sz="2400" b="1" i="1" dirty="0" err="1">
                <a:latin typeface="Times New Roman" panose="02020603050405020304" pitchFamily="18" charset="0"/>
                <a:cs typeface="Arial" panose="020B0604020202020204" pitchFamily="34" charset="0"/>
              </a:rPr>
              <a:t>thuy</a:t>
            </a:r>
            <a:r>
              <a:rPr lang="vi-VN" altLang="en-US" sz="2400" b="1" i="1" dirty="0">
                <a:latin typeface="Times New Roman" panose="02020603050405020304" pitchFamily="18" charset="0"/>
                <a:cs typeface="Arial" panose="020B0604020202020204" pitchFamily="34" charset="0"/>
              </a:rPr>
              <a:t>ết</a:t>
            </a:r>
            <a:r>
              <a:rPr lang="en-US" altLang="en-US" sz="2400" b="1" i="1" dirty="0">
                <a:latin typeface="Times New Roman" panose="02020603050405020304" pitchFamily="18" charset="0"/>
                <a:cs typeface="Arial" panose="020B0604020202020204" pitchFamily="34" charset="0"/>
              </a:rPr>
              <a:t> </a:t>
            </a:r>
            <a:r>
              <a:rPr lang="en-US" altLang="en-US" sz="2400" b="1" i="1" dirty="0" err="1">
                <a:latin typeface="Times New Roman" panose="02020603050405020304" pitchFamily="18" charset="0"/>
                <a:cs typeface="Arial" panose="020B0604020202020204" pitchFamily="34" charset="0"/>
              </a:rPr>
              <a:t>khoa</a:t>
            </a:r>
            <a:r>
              <a:rPr lang="en-US" altLang="en-US" sz="2400" b="1" i="1" dirty="0">
                <a:latin typeface="Times New Roman" panose="02020603050405020304" pitchFamily="18" charset="0"/>
                <a:cs typeface="Arial" panose="020B0604020202020204" pitchFamily="34" charset="0"/>
              </a:rPr>
              <a:t> h</a:t>
            </a:r>
            <a:r>
              <a:rPr lang="vi-VN" altLang="en-US" sz="2400" b="1" i="1" dirty="0">
                <a:latin typeface="Times New Roman" panose="02020603050405020304" pitchFamily="18" charset="0"/>
                <a:cs typeface="Arial" panose="020B0604020202020204" pitchFamily="34" charset="0"/>
              </a:rPr>
              <a:t>ọc</a:t>
            </a:r>
            <a:endParaRPr lang="en-US" altLang="en-US" sz="2400" b="1" i="1" dirty="0">
              <a:latin typeface="Times New Roman" panose="02020603050405020304" pitchFamily="18" charset="0"/>
              <a:cs typeface="Arial" panose="020B0604020202020204" pitchFamily="34" charset="0"/>
            </a:endParaRPr>
          </a:p>
          <a:p>
            <a:pPr eaLnBrk="1" hangingPunct="1">
              <a:spcBef>
                <a:spcPct val="50000"/>
              </a:spcBef>
              <a:buFontTx/>
              <a:buNone/>
            </a:pPr>
            <a:endParaRPr lang="en-US" altLang="en-US" sz="2400" b="1" i="1" dirty="0">
              <a:latin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2814480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linds(horizontal)">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blinds(horizontal)">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blinds(horizontal)">
                                      <p:cBhvr>
                                        <p:cTn id="28" dur="500"/>
                                        <p:tgtEl>
                                          <p:spTgt spid="5"/>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ppt_x"/>
                                          </p:val>
                                        </p:tav>
                                        <p:tav tm="100000">
                                          <p:val>
                                            <p:strVal val="#ppt_x"/>
                                          </p:val>
                                        </p:tav>
                                      </p:tavLst>
                                    </p:anim>
                                    <p:anim calcmode="lin" valueType="num">
                                      <p:cBhvr additive="base">
                                        <p:cTn id="3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grpId="0" nodeType="click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wipe(down)">
                                      <p:cBhvr>
                                        <p:cTn id="39" dur="500"/>
                                        <p:tgtEl>
                                          <p:spTgt spid="12"/>
                                        </p:tgtEl>
                                      </p:cBhvr>
                                    </p:animEffect>
                                  </p:childTnLst>
                                </p:cTn>
                              </p:par>
                            </p:childTnLst>
                          </p:cTn>
                        </p:par>
                      </p:childTnLst>
                    </p:cTn>
                  </p:par>
                  <p:par>
                    <p:cTn id="40" fill="hold">
                      <p:stCondLst>
                        <p:cond delay="indefinite"/>
                      </p:stCondLst>
                      <p:childTnLst>
                        <p:par>
                          <p:cTn id="41" fill="hold">
                            <p:stCondLst>
                              <p:cond delay="0"/>
                            </p:stCondLst>
                            <p:childTnLst>
                              <p:par>
                                <p:cTn id="42" presetID="53" presetClass="entr" presetSubtype="16" fill="hold" grpId="0" nodeType="click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p:cTn id="44" dur="500" fill="hold"/>
                                        <p:tgtEl>
                                          <p:spTgt spid="13"/>
                                        </p:tgtEl>
                                        <p:attrNameLst>
                                          <p:attrName>ppt_w</p:attrName>
                                        </p:attrNameLst>
                                      </p:cBhvr>
                                      <p:tavLst>
                                        <p:tav tm="0">
                                          <p:val>
                                            <p:fltVal val="0"/>
                                          </p:val>
                                        </p:tav>
                                        <p:tav tm="100000">
                                          <p:val>
                                            <p:strVal val="#ppt_w"/>
                                          </p:val>
                                        </p:tav>
                                      </p:tavLst>
                                    </p:anim>
                                    <p:anim calcmode="lin" valueType="num">
                                      <p:cBhvr>
                                        <p:cTn id="45" dur="500" fill="hold"/>
                                        <p:tgtEl>
                                          <p:spTgt spid="13"/>
                                        </p:tgtEl>
                                        <p:attrNameLst>
                                          <p:attrName>ppt_h</p:attrName>
                                        </p:attrNameLst>
                                      </p:cBhvr>
                                      <p:tavLst>
                                        <p:tav tm="0">
                                          <p:val>
                                            <p:fltVal val="0"/>
                                          </p:val>
                                        </p:tav>
                                        <p:tav tm="100000">
                                          <p:val>
                                            <p:strVal val="#ppt_h"/>
                                          </p:val>
                                        </p:tav>
                                      </p:tavLst>
                                    </p:anim>
                                    <p:animEffect transition="in" filter="fade">
                                      <p:cBhvr>
                                        <p:cTn id="4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10" grpId="0"/>
      <p:bldP spid="12" grpId="0"/>
      <p:bldP spid="1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220"/>
            <a:ext cx="9144001" cy="6854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lgn="ctr">
              <a:buNone/>
            </a:pPr>
            <a:r>
              <a:rPr lang="vi-VN" sz="2400" b="1">
                <a:solidFill>
                  <a:schemeClr val="bg1"/>
                </a:solidFill>
                <a:latin typeface="Times New Roman" panose="02020603050405020304" pitchFamily="18" charset="0"/>
                <a:cs typeface="Times New Roman" panose="02020603050405020304" pitchFamily="18" charset="0"/>
              </a:rPr>
              <a:t>Bài 2: NHỮNG NGUYÊN LÝ VÀ QUY LUẬT CƠ BẢN CỦA PHÉP BIỆN CHỨNG DUY VẬT (tt)</a:t>
            </a:r>
          </a:p>
        </p:txBody>
      </p:sp>
      <p:sp>
        <p:nvSpPr>
          <p:cNvPr id="4" name="Title 1">
            <a:extLst>
              <a:ext uri="{FF2B5EF4-FFF2-40B4-BE49-F238E27FC236}">
                <a16:creationId xmlns:a16="http://schemas.microsoft.com/office/drawing/2014/main" id="{D7C16F02-B8F7-4419-9705-DA8374CD5BA5}"/>
              </a:ext>
            </a:extLst>
          </p:cNvPr>
          <p:cNvSpPr txBox="1">
            <a:spLocks/>
          </p:cNvSpPr>
          <p:nvPr/>
        </p:nvSpPr>
        <p:spPr>
          <a:xfrm>
            <a:off x="430212" y="1009650"/>
            <a:ext cx="8229600" cy="868363"/>
          </a:xfrm>
          <a:prstGeom prst="rect">
            <a:avLst/>
          </a:prstGeom>
        </p:spPr>
        <p:txBody>
          <a:bodyPr/>
          <a:lstStyle>
            <a:lvl1pPr algn="ctr" rtl="0" eaLnBrk="1" fontAlgn="base" hangingPunct="1">
              <a:spcBef>
                <a:spcPct val="0"/>
              </a:spcBef>
              <a:spcAft>
                <a:spcPct val="0"/>
              </a:spcAft>
              <a:defRPr sz="3200" b="1" i="0" u="none">
                <a:solidFill>
                  <a:schemeClr val="bg1"/>
                </a:solidFill>
                <a:latin typeface="+mj-lt"/>
                <a:ea typeface="+mj-ea"/>
                <a:cs typeface="+mj-cs"/>
              </a:defRPr>
            </a:lvl1pPr>
            <a:lvl2pPr algn="ctr" rtl="0" eaLnBrk="1" fontAlgn="base" hangingPunct="1">
              <a:spcBef>
                <a:spcPct val="0"/>
              </a:spcBef>
              <a:spcAft>
                <a:spcPct val="0"/>
              </a:spcAft>
              <a:defRPr sz="3200" b="1">
                <a:solidFill>
                  <a:schemeClr val="bg1"/>
                </a:solidFill>
                <a:latin typeface="Verdana" pitchFamily="34" charset="0"/>
              </a:defRPr>
            </a:lvl2pPr>
            <a:lvl3pPr algn="ctr" rtl="0" eaLnBrk="1" fontAlgn="base" hangingPunct="1">
              <a:spcBef>
                <a:spcPct val="0"/>
              </a:spcBef>
              <a:spcAft>
                <a:spcPct val="0"/>
              </a:spcAft>
              <a:defRPr sz="3200" b="1">
                <a:solidFill>
                  <a:schemeClr val="bg1"/>
                </a:solidFill>
                <a:latin typeface="Verdana" pitchFamily="34" charset="0"/>
              </a:defRPr>
            </a:lvl3pPr>
            <a:lvl4pPr algn="ctr" rtl="0" eaLnBrk="1" fontAlgn="base" hangingPunct="1">
              <a:spcBef>
                <a:spcPct val="0"/>
              </a:spcBef>
              <a:spcAft>
                <a:spcPct val="0"/>
              </a:spcAft>
              <a:defRPr sz="3200" b="1">
                <a:solidFill>
                  <a:schemeClr val="bg1"/>
                </a:solidFill>
                <a:latin typeface="Verdana" pitchFamily="34" charset="0"/>
              </a:defRPr>
            </a:lvl4pPr>
            <a:lvl5pPr algn="ctr" rtl="0" eaLnBrk="1" fontAlgn="base" hangingPunct="1">
              <a:spcBef>
                <a:spcPct val="0"/>
              </a:spcBef>
              <a:spcAft>
                <a:spcPct val="0"/>
              </a:spcAft>
              <a:defRPr sz="3200" b="1">
                <a:solidFill>
                  <a:schemeClr val="bg1"/>
                </a:solidFill>
                <a:latin typeface="Verdana" pitchFamily="34" charset="0"/>
              </a:defRPr>
            </a:lvl5pPr>
            <a:lvl6pPr marL="457200" algn="ctr" rtl="0" eaLnBrk="1" fontAlgn="base" hangingPunct="1">
              <a:spcBef>
                <a:spcPct val="0"/>
              </a:spcBef>
              <a:spcAft>
                <a:spcPct val="0"/>
              </a:spcAft>
              <a:defRPr sz="3200" b="1">
                <a:solidFill>
                  <a:schemeClr val="bg1"/>
                </a:solidFill>
                <a:latin typeface="Verdana" pitchFamily="34" charset="0"/>
              </a:defRPr>
            </a:lvl6pPr>
            <a:lvl7pPr marL="914400" algn="ctr" rtl="0" eaLnBrk="1" fontAlgn="base" hangingPunct="1">
              <a:spcBef>
                <a:spcPct val="0"/>
              </a:spcBef>
              <a:spcAft>
                <a:spcPct val="0"/>
              </a:spcAft>
              <a:defRPr sz="3200" b="1">
                <a:solidFill>
                  <a:schemeClr val="bg1"/>
                </a:solidFill>
                <a:latin typeface="Verdana" pitchFamily="34" charset="0"/>
              </a:defRPr>
            </a:lvl7pPr>
            <a:lvl8pPr marL="1371600" algn="ctr" rtl="0" eaLnBrk="1" fontAlgn="base" hangingPunct="1">
              <a:spcBef>
                <a:spcPct val="0"/>
              </a:spcBef>
              <a:spcAft>
                <a:spcPct val="0"/>
              </a:spcAft>
              <a:defRPr sz="3200" b="1">
                <a:solidFill>
                  <a:schemeClr val="bg1"/>
                </a:solidFill>
                <a:latin typeface="Verdana" pitchFamily="34" charset="0"/>
              </a:defRPr>
            </a:lvl8pPr>
            <a:lvl9pPr marL="1828800" algn="ctr" rtl="0" eaLnBrk="1" fontAlgn="base" hangingPunct="1">
              <a:spcBef>
                <a:spcPct val="0"/>
              </a:spcBef>
              <a:spcAft>
                <a:spcPct val="0"/>
              </a:spcAft>
              <a:defRPr sz="3200" b="1">
                <a:solidFill>
                  <a:schemeClr val="bg1"/>
                </a:solidFill>
                <a:latin typeface="Verdana" pitchFamily="34" charset="0"/>
              </a:defRPr>
            </a:lvl9pPr>
          </a:lstStyle>
          <a:p>
            <a:r>
              <a:rPr lang="en-US" altLang="en-US" sz="2800" i="1" kern="0">
                <a:solidFill>
                  <a:srgbClr val="0000FF"/>
                </a:solidFill>
                <a:latin typeface="Times New Roman" panose="02020603050405020304" pitchFamily="18" charset="0"/>
                <a:cs typeface="Times New Roman" panose="02020603050405020304" pitchFamily="18" charset="0"/>
              </a:rPr>
              <a:t>- Tính đa dạng, phong phú</a:t>
            </a:r>
          </a:p>
        </p:txBody>
      </p:sp>
      <p:sp>
        <p:nvSpPr>
          <p:cNvPr id="5" name="Content Placeholder 2">
            <a:extLst>
              <a:ext uri="{FF2B5EF4-FFF2-40B4-BE49-F238E27FC236}">
                <a16:creationId xmlns:a16="http://schemas.microsoft.com/office/drawing/2014/main" id="{7F9AF806-4208-4747-9BD8-887270B61DDA}"/>
              </a:ext>
            </a:extLst>
          </p:cNvPr>
          <p:cNvSpPr txBox="1">
            <a:spLocks/>
          </p:cNvSpPr>
          <p:nvPr/>
        </p:nvSpPr>
        <p:spPr>
          <a:xfrm>
            <a:off x="430212" y="2060575"/>
            <a:ext cx="8229600" cy="4525963"/>
          </a:xfrm>
          <a:prstGeom prst="rect">
            <a:avLst/>
          </a:prstGeom>
        </p:spPr>
        <p:txBody>
          <a:bodyPr/>
          <a:lstStyle>
            <a:lvl1pPr marL="342900" indent="-342900" algn="l" rtl="0" eaLnBrk="1" fontAlgn="base" hangingPunct="1">
              <a:spcBef>
                <a:spcPct val="20000"/>
              </a:spcBef>
              <a:spcAft>
                <a:spcPct val="0"/>
              </a:spcAft>
              <a:buClr>
                <a:schemeClr val="hlink"/>
              </a:buClr>
              <a:buFont typeface="Wingdings" pitchFamily="2" charset="2"/>
              <a:buChar char="v"/>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b="0" i="0" u="none">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a:buFont typeface="Wingdings" pitchFamily="2" charset="2"/>
              <a:buChar char="Ø"/>
            </a:pPr>
            <a:r>
              <a:rPr lang="en-US" altLang="en-US" sz="2400" kern="0">
                <a:latin typeface="Times New Roman" panose="02020603050405020304" pitchFamily="18" charset="0"/>
                <a:cs typeface="Times New Roman" panose="02020603050405020304" pitchFamily="18" charset="0"/>
              </a:rPr>
              <a:t>Sự vật, hiện tượng khác nhau đều có mối liên hệ khác nhau.</a:t>
            </a:r>
          </a:p>
        </p:txBody>
      </p:sp>
      <p:pic>
        <p:nvPicPr>
          <p:cNvPr id="6" name="Picture 4" descr="HÃ¬nh áº£nh cÃ³ liÃªn quan">
            <a:extLst>
              <a:ext uri="{FF2B5EF4-FFF2-40B4-BE49-F238E27FC236}">
                <a16:creationId xmlns:a16="http://schemas.microsoft.com/office/drawing/2014/main" id="{8949D889-F641-44A7-921D-4887ECAE530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60912" y="2952750"/>
            <a:ext cx="4105275" cy="345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6" descr="Káº¿t quáº£ hÃ¬nh áº£nh cho hÆ°Æ¡u cao cá»">
            <a:extLst>
              <a:ext uri="{FF2B5EF4-FFF2-40B4-BE49-F238E27FC236}">
                <a16:creationId xmlns:a16="http://schemas.microsoft.com/office/drawing/2014/main" id="{7892D606-EC31-48D9-AB82-EA805187582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2400" y="2952750"/>
            <a:ext cx="4537075" cy="345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2579747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220"/>
            <a:ext cx="9144001" cy="6854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lgn="ctr">
              <a:buNone/>
            </a:pPr>
            <a:r>
              <a:rPr lang="vi-VN" sz="2400" b="1">
                <a:solidFill>
                  <a:schemeClr val="bg1"/>
                </a:solidFill>
                <a:latin typeface="Times New Roman" panose="02020603050405020304" pitchFamily="18" charset="0"/>
                <a:cs typeface="Times New Roman" panose="02020603050405020304" pitchFamily="18" charset="0"/>
              </a:rPr>
              <a:t>Bài 2: NHỮNG NGUYÊN LÝ VÀ QUY LUẬT CƠ BẢN CỦA PHÉP BIỆN CHỨNG DUY VẬT (tt)</a:t>
            </a:r>
          </a:p>
        </p:txBody>
      </p:sp>
      <p:sp>
        <p:nvSpPr>
          <p:cNvPr id="4" name="Title 1">
            <a:extLst>
              <a:ext uri="{FF2B5EF4-FFF2-40B4-BE49-F238E27FC236}">
                <a16:creationId xmlns:a16="http://schemas.microsoft.com/office/drawing/2014/main" id="{EEF497E8-9726-437F-AC90-5CB0709D2651}"/>
              </a:ext>
            </a:extLst>
          </p:cNvPr>
          <p:cNvSpPr txBox="1">
            <a:spLocks/>
          </p:cNvSpPr>
          <p:nvPr/>
        </p:nvSpPr>
        <p:spPr>
          <a:xfrm>
            <a:off x="452438" y="990600"/>
            <a:ext cx="8229600" cy="1143000"/>
          </a:xfrm>
          <a:prstGeom prst="rect">
            <a:avLst/>
          </a:prstGeom>
        </p:spPr>
        <p:txBody>
          <a:bodyPr/>
          <a:lstStyle>
            <a:lvl1pPr algn="ctr" rtl="0" eaLnBrk="1" fontAlgn="base" hangingPunct="1">
              <a:spcBef>
                <a:spcPct val="0"/>
              </a:spcBef>
              <a:spcAft>
                <a:spcPct val="0"/>
              </a:spcAft>
              <a:defRPr sz="3200" b="1" i="0" u="none">
                <a:solidFill>
                  <a:schemeClr val="bg1"/>
                </a:solidFill>
                <a:latin typeface="+mj-lt"/>
                <a:ea typeface="+mj-ea"/>
                <a:cs typeface="+mj-cs"/>
              </a:defRPr>
            </a:lvl1pPr>
            <a:lvl2pPr algn="ctr" rtl="0" eaLnBrk="1" fontAlgn="base" hangingPunct="1">
              <a:spcBef>
                <a:spcPct val="0"/>
              </a:spcBef>
              <a:spcAft>
                <a:spcPct val="0"/>
              </a:spcAft>
              <a:defRPr sz="3200" b="1">
                <a:solidFill>
                  <a:schemeClr val="bg1"/>
                </a:solidFill>
                <a:latin typeface="Verdana" pitchFamily="34" charset="0"/>
              </a:defRPr>
            </a:lvl2pPr>
            <a:lvl3pPr algn="ctr" rtl="0" eaLnBrk="1" fontAlgn="base" hangingPunct="1">
              <a:spcBef>
                <a:spcPct val="0"/>
              </a:spcBef>
              <a:spcAft>
                <a:spcPct val="0"/>
              </a:spcAft>
              <a:defRPr sz="3200" b="1">
                <a:solidFill>
                  <a:schemeClr val="bg1"/>
                </a:solidFill>
                <a:latin typeface="Verdana" pitchFamily="34" charset="0"/>
              </a:defRPr>
            </a:lvl3pPr>
            <a:lvl4pPr algn="ctr" rtl="0" eaLnBrk="1" fontAlgn="base" hangingPunct="1">
              <a:spcBef>
                <a:spcPct val="0"/>
              </a:spcBef>
              <a:spcAft>
                <a:spcPct val="0"/>
              </a:spcAft>
              <a:defRPr sz="3200" b="1">
                <a:solidFill>
                  <a:schemeClr val="bg1"/>
                </a:solidFill>
                <a:latin typeface="Verdana" pitchFamily="34" charset="0"/>
              </a:defRPr>
            </a:lvl4pPr>
            <a:lvl5pPr algn="ctr" rtl="0" eaLnBrk="1" fontAlgn="base" hangingPunct="1">
              <a:spcBef>
                <a:spcPct val="0"/>
              </a:spcBef>
              <a:spcAft>
                <a:spcPct val="0"/>
              </a:spcAft>
              <a:defRPr sz="3200" b="1">
                <a:solidFill>
                  <a:schemeClr val="bg1"/>
                </a:solidFill>
                <a:latin typeface="Verdana" pitchFamily="34" charset="0"/>
              </a:defRPr>
            </a:lvl5pPr>
            <a:lvl6pPr marL="457200" algn="ctr" rtl="0" eaLnBrk="1" fontAlgn="base" hangingPunct="1">
              <a:spcBef>
                <a:spcPct val="0"/>
              </a:spcBef>
              <a:spcAft>
                <a:spcPct val="0"/>
              </a:spcAft>
              <a:defRPr sz="3200" b="1">
                <a:solidFill>
                  <a:schemeClr val="bg1"/>
                </a:solidFill>
                <a:latin typeface="Verdana" pitchFamily="34" charset="0"/>
              </a:defRPr>
            </a:lvl6pPr>
            <a:lvl7pPr marL="914400" algn="ctr" rtl="0" eaLnBrk="1" fontAlgn="base" hangingPunct="1">
              <a:spcBef>
                <a:spcPct val="0"/>
              </a:spcBef>
              <a:spcAft>
                <a:spcPct val="0"/>
              </a:spcAft>
              <a:defRPr sz="3200" b="1">
                <a:solidFill>
                  <a:schemeClr val="bg1"/>
                </a:solidFill>
                <a:latin typeface="Verdana" pitchFamily="34" charset="0"/>
              </a:defRPr>
            </a:lvl7pPr>
            <a:lvl8pPr marL="1371600" algn="ctr" rtl="0" eaLnBrk="1" fontAlgn="base" hangingPunct="1">
              <a:spcBef>
                <a:spcPct val="0"/>
              </a:spcBef>
              <a:spcAft>
                <a:spcPct val="0"/>
              </a:spcAft>
              <a:defRPr sz="3200" b="1">
                <a:solidFill>
                  <a:schemeClr val="bg1"/>
                </a:solidFill>
                <a:latin typeface="Verdana" pitchFamily="34" charset="0"/>
              </a:defRPr>
            </a:lvl8pPr>
            <a:lvl9pPr marL="1828800" algn="ctr" rtl="0" eaLnBrk="1" fontAlgn="base" hangingPunct="1">
              <a:spcBef>
                <a:spcPct val="0"/>
              </a:spcBef>
              <a:spcAft>
                <a:spcPct val="0"/>
              </a:spcAft>
              <a:defRPr sz="3200" b="1">
                <a:solidFill>
                  <a:schemeClr val="bg1"/>
                </a:solidFill>
                <a:latin typeface="Verdana" pitchFamily="34" charset="0"/>
              </a:defRPr>
            </a:lvl9pPr>
          </a:lstStyle>
          <a:p>
            <a:pPr marL="457200" indent="-457200" algn="just">
              <a:buFont typeface="Wingdings" panose="05000000000000000000" pitchFamily="2" charset="2"/>
              <a:buChar char="Ø"/>
            </a:pPr>
            <a:r>
              <a:rPr lang="en-US" altLang="en-US" sz="2400" kern="0">
                <a:solidFill>
                  <a:srgbClr val="002060"/>
                </a:solidFill>
                <a:latin typeface="Times New Roman" panose="02020603050405020304" pitchFamily="18" charset="0"/>
                <a:cs typeface="Times New Roman" panose="02020603050405020304" pitchFamily="18" charset="0"/>
              </a:rPr>
              <a:t>Cùng một sự vật, hiện tượng ở không gian, thời gian khác nhau thì mối liên hệ khác nhau.</a:t>
            </a:r>
          </a:p>
        </p:txBody>
      </p:sp>
      <p:pic>
        <p:nvPicPr>
          <p:cNvPr id="5" name="Picture 4" descr="Káº¿t quáº£ hÃ¬nh áº£nh cho phá»¥ ná»¯ xÆ°a ná»i trá»£">
            <a:extLst>
              <a:ext uri="{FF2B5EF4-FFF2-40B4-BE49-F238E27FC236}">
                <a16:creationId xmlns:a16="http://schemas.microsoft.com/office/drawing/2014/main" id="{BD24107B-E420-49BA-B555-6CC54974636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 y="2035130"/>
            <a:ext cx="4249738" cy="479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Image result for hÃ¬nh phá»¥ ná»¯ hoáº¡t Äá»ng phong trÃ o">
            <a:extLst>
              <a:ext uri="{FF2B5EF4-FFF2-40B4-BE49-F238E27FC236}">
                <a16:creationId xmlns:a16="http://schemas.microsoft.com/office/drawing/2014/main" id="{51E57F14-73A2-4073-AA36-2287DA3A2ED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78338" y="2035130"/>
            <a:ext cx="4175125" cy="2424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8" descr="Image result for chu tich quoc hoi">
            <a:extLst>
              <a:ext uri="{FF2B5EF4-FFF2-40B4-BE49-F238E27FC236}">
                <a16:creationId xmlns:a16="http://schemas.microsoft.com/office/drawing/2014/main" id="{F5666A0C-79E9-4330-B256-B770957F6B5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a:xfrm>
            <a:off x="4484688" y="4340180"/>
            <a:ext cx="4168775" cy="2486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018133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220"/>
            <a:ext cx="9144001" cy="6854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lgn="ctr">
              <a:buNone/>
            </a:pPr>
            <a:r>
              <a:rPr lang="vi-VN" sz="2400" b="1">
                <a:solidFill>
                  <a:schemeClr val="bg1"/>
                </a:solidFill>
                <a:latin typeface="Times New Roman" panose="02020603050405020304" pitchFamily="18" charset="0"/>
                <a:cs typeface="Times New Roman" panose="02020603050405020304" pitchFamily="18" charset="0"/>
              </a:rPr>
              <a:t>Bài 2: NHỮNG NGUYÊN LÝ VÀ QUY LUẬT CƠ BẢN CỦA PHÉP BIỆN CHỨNG DUY VẬT (tt)</a:t>
            </a:r>
          </a:p>
        </p:txBody>
      </p:sp>
      <p:sp>
        <p:nvSpPr>
          <p:cNvPr id="21" name="AutoShape 4">
            <a:extLst>
              <a:ext uri="{FF2B5EF4-FFF2-40B4-BE49-F238E27FC236}">
                <a16:creationId xmlns:a16="http://schemas.microsoft.com/office/drawing/2014/main" id="{76BDEE90-6A0F-4A05-BD8F-9A17BE84717D}"/>
              </a:ext>
            </a:extLst>
          </p:cNvPr>
          <p:cNvSpPr>
            <a:spLocks noChangeArrowheads="1"/>
          </p:cNvSpPr>
          <p:nvPr/>
        </p:nvSpPr>
        <p:spPr bwMode="auto">
          <a:xfrm>
            <a:off x="852494" y="1946320"/>
            <a:ext cx="2159000" cy="4895850"/>
          </a:xfrm>
          <a:prstGeom prst="roundRect">
            <a:avLst>
              <a:gd name="adj" fmla="val 16667"/>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endParaRPr lang="en-US" altLang="en-US" sz="1800"/>
          </a:p>
        </p:txBody>
      </p:sp>
      <p:sp>
        <p:nvSpPr>
          <p:cNvPr id="22" name="AutoShape 13">
            <a:extLst>
              <a:ext uri="{FF2B5EF4-FFF2-40B4-BE49-F238E27FC236}">
                <a16:creationId xmlns:a16="http://schemas.microsoft.com/office/drawing/2014/main" id="{F28A7A72-4364-4EEC-9BEC-246F962F306E}"/>
              </a:ext>
            </a:extLst>
          </p:cNvPr>
          <p:cNvSpPr>
            <a:spLocks noChangeArrowheads="1"/>
          </p:cNvSpPr>
          <p:nvPr/>
        </p:nvSpPr>
        <p:spPr bwMode="auto">
          <a:xfrm>
            <a:off x="1211269" y="3817983"/>
            <a:ext cx="914400" cy="914400"/>
          </a:xfrm>
          <a:prstGeom prst="star8">
            <a:avLst>
              <a:gd name="adj" fmla="val 38250"/>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endParaRPr lang="en-US" altLang="en-US" sz="1800"/>
          </a:p>
        </p:txBody>
      </p:sp>
      <p:sp>
        <p:nvSpPr>
          <p:cNvPr id="23" name="AutoShape 17">
            <a:extLst>
              <a:ext uri="{FF2B5EF4-FFF2-40B4-BE49-F238E27FC236}">
                <a16:creationId xmlns:a16="http://schemas.microsoft.com/office/drawing/2014/main" id="{7BB8A7EE-1006-4C68-AC46-AA0C76E8BC7F}"/>
              </a:ext>
            </a:extLst>
          </p:cNvPr>
          <p:cNvSpPr>
            <a:spLocks noChangeArrowheads="1"/>
          </p:cNvSpPr>
          <p:nvPr/>
        </p:nvSpPr>
        <p:spPr bwMode="auto">
          <a:xfrm>
            <a:off x="347669" y="2594020"/>
            <a:ext cx="1584325" cy="1728788"/>
          </a:xfrm>
          <a:prstGeom prst="irregularSeal2">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endParaRPr lang="en-US" altLang="en-US" sz="1800"/>
          </a:p>
        </p:txBody>
      </p:sp>
      <p:sp>
        <p:nvSpPr>
          <p:cNvPr id="24" name="AutoShape 18">
            <a:extLst>
              <a:ext uri="{FF2B5EF4-FFF2-40B4-BE49-F238E27FC236}">
                <a16:creationId xmlns:a16="http://schemas.microsoft.com/office/drawing/2014/main" id="{770A15A4-1E46-416A-A28B-F04315D6ADF7}"/>
              </a:ext>
            </a:extLst>
          </p:cNvPr>
          <p:cNvSpPr>
            <a:spLocks noChangeArrowheads="1"/>
          </p:cNvSpPr>
          <p:nvPr/>
        </p:nvSpPr>
        <p:spPr bwMode="auto">
          <a:xfrm>
            <a:off x="-47619" y="2473370"/>
            <a:ext cx="2763838" cy="4406900"/>
          </a:xfrm>
          <a:prstGeom prst="irregularSeal1">
            <a:avLst/>
          </a:prstGeom>
          <a:blipFill dpi="0" rotWithShape="1">
            <a:blip r:embed="rId4"/>
            <a:srcRect/>
            <a:tile tx="0" ty="0" sx="100000" sy="100000" flip="none" algn="tl"/>
          </a:blipFill>
          <a:ln w="38100" algn="ctr">
            <a:solidFill>
              <a:schemeClr val="accent2"/>
            </a:solidFill>
            <a:miter lim="800000"/>
            <a:headEnd/>
            <a:tailEnd/>
          </a:ln>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US" altLang="en-US" sz="2400" b="1">
                <a:solidFill>
                  <a:srgbClr val="C00000"/>
                </a:solidFill>
              </a:rPr>
              <a:t>Tính đa dạng </a:t>
            </a:r>
            <a:br>
              <a:rPr lang="en-US" altLang="en-US" sz="2400" b="1">
                <a:solidFill>
                  <a:srgbClr val="C00000"/>
                </a:solidFill>
              </a:rPr>
            </a:br>
            <a:r>
              <a:rPr lang="en-US" altLang="en-US" sz="2400" b="1">
                <a:solidFill>
                  <a:srgbClr val="C00000"/>
                </a:solidFill>
              </a:rPr>
              <a:t>của mối</a:t>
            </a:r>
            <a:br>
              <a:rPr lang="en-US" altLang="en-US" sz="2400" b="1">
                <a:solidFill>
                  <a:srgbClr val="C00000"/>
                </a:solidFill>
              </a:rPr>
            </a:br>
            <a:r>
              <a:rPr lang="en-US" altLang="en-US" sz="2400" b="1">
                <a:solidFill>
                  <a:srgbClr val="C00000"/>
                </a:solidFill>
              </a:rPr>
              <a:t>liên hệ</a:t>
            </a:r>
          </a:p>
        </p:txBody>
      </p:sp>
      <p:sp>
        <p:nvSpPr>
          <p:cNvPr id="25" name="Line 21">
            <a:extLst>
              <a:ext uri="{FF2B5EF4-FFF2-40B4-BE49-F238E27FC236}">
                <a16:creationId xmlns:a16="http://schemas.microsoft.com/office/drawing/2014/main" id="{90DB3DB3-2143-4942-9595-2EE1C5C6B12E}"/>
              </a:ext>
            </a:extLst>
          </p:cNvPr>
          <p:cNvSpPr>
            <a:spLocks noChangeShapeType="1"/>
          </p:cNvSpPr>
          <p:nvPr/>
        </p:nvSpPr>
        <p:spPr bwMode="auto">
          <a:xfrm>
            <a:off x="2724156" y="4106908"/>
            <a:ext cx="576263" cy="719137"/>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grpSp>
        <p:nvGrpSpPr>
          <p:cNvPr id="26" name="Group 37">
            <a:extLst>
              <a:ext uri="{FF2B5EF4-FFF2-40B4-BE49-F238E27FC236}">
                <a16:creationId xmlns:a16="http://schemas.microsoft.com/office/drawing/2014/main" id="{A868AE60-7AA8-4480-893B-C5801710B49D}"/>
              </a:ext>
            </a:extLst>
          </p:cNvPr>
          <p:cNvGrpSpPr>
            <a:grpSpLocks/>
          </p:cNvGrpSpPr>
          <p:nvPr/>
        </p:nvGrpSpPr>
        <p:grpSpPr bwMode="auto">
          <a:xfrm>
            <a:off x="6567494" y="2594020"/>
            <a:ext cx="2420937" cy="3640138"/>
            <a:chOff x="4167" y="436"/>
            <a:chExt cx="1525" cy="2585"/>
          </a:xfrm>
        </p:grpSpPr>
        <p:sp>
          <p:nvSpPr>
            <p:cNvPr id="27" name="AutoShape 35">
              <a:extLst>
                <a:ext uri="{FF2B5EF4-FFF2-40B4-BE49-F238E27FC236}">
                  <a16:creationId xmlns:a16="http://schemas.microsoft.com/office/drawing/2014/main" id="{4DC4B068-CA6E-4687-9E6F-E5EF7D0CEA50}"/>
                </a:ext>
              </a:extLst>
            </p:cNvPr>
            <p:cNvSpPr>
              <a:spLocks/>
            </p:cNvSpPr>
            <p:nvPr/>
          </p:nvSpPr>
          <p:spPr bwMode="auto">
            <a:xfrm>
              <a:off x="4167" y="436"/>
              <a:ext cx="300" cy="2585"/>
            </a:xfrm>
            <a:prstGeom prst="rightBrace">
              <a:avLst>
                <a:gd name="adj1" fmla="val 93108"/>
                <a:gd name="adj2" fmla="val 50000"/>
              </a:avLst>
            </a:prstGeom>
            <a:noFill/>
            <a:ln w="3810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endParaRPr lang="en-US" altLang="en-US" sz="1800"/>
            </a:p>
          </p:txBody>
        </p:sp>
        <p:sp>
          <p:nvSpPr>
            <p:cNvPr id="28" name="Text Box 36">
              <a:extLst>
                <a:ext uri="{FF2B5EF4-FFF2-40B4-BE49-F238E27FC236}">
                  <a16:creationId xmlns:a16="http://schemas.microsoft.com/office/drawing/2014/main" id="{A4F620A1-BE31-4EFA-9E98-A4B614075BEE}"/>
                </a:ext>
              </a:extLst>
            </p:cNvPr>
            <p:cNvSpPr txBox="1">
              <a:spLocks noChangeArrowheads="1"/>
            </p:cNvSpPr>
            <p:nvPr/>
          </p:nvSpPr>
          <p:spPr bwMode="auto">
            <a:xfrm>
              <a:off x="4513" y="1023"/>
              <a:ext cx="1179" cy="1639"/>
            </a:xfrm>
            <a:prstGeom prst="rect">
              <a:avLst/>
            </a:prstGeom>
            <a:blipFill dpi="0" rotWithShape="1">
              <a:blip r:embed="rId5"/>
              <a:srcRect/>
              <a:tile tx="0" ty="0" sx="100000" sy="100000" flip="none" algn="tl"/>
            </a:blipFill>
            <a:ln w="9525" algn="ctr">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US" altLang="en-US" sz="2400" b="1">
                  <a:solidFill>
                    <a:srgbClr val="C00000"/>
                  </a:solidFill>
                </a:rPr>
                <a:t>Sự phân chia các mối liên hệ chỉ có tính chất tương đối</a:t>
              </a:r>
            </a:p>
          </p:txBody>
        </p:sp>
      </p:grpSp>
      <p:sp>
        <p:nvSpPr>
          <p:cNvPr id="29" name="Rectangle 2">
            <a:extLst>
              <a:ext uri="{FF2B5EF4-FFF2-40B4-BE49-F238E27FC236}">
                <a16:creationId xmlns:a16="http://schemas.microsoft.com/office/drawing/2014/main" id="{98C11B15-51D8-4EEB-8C37-BFCBDF724EEF}"/>
              </a:ext>
            </a:extLst>
          </p:cNvPr>
          <p:cNvSpPr>
            <a:spLocks noChangeArrowheads="1"/>
          </p:cNvSpPr>
          <p:nvPr/>
        </p:nvSpPr>
        <p:spPr bwMode="auto">
          <a:xfrm>
            <a:off x="203999" y="926001"/>
            <a:ext cx="7848601" cy="1077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Char char="•"/>
              <a:defRPr sz="3200">
                <a:solidFill>
                  <a:schemeClr val="tx1"/>
                </a:solidFill>
                <a:latin typeface="Arial" panose="020B0604020202020204" pitchFamily="34" charset="0"/>
              </a:defRPr>
            </a:lvl1pPr>
            <a:lvl2pPr marL="800100" indent="-34290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lvl="1" algn="ctr" eaLnBrk="1" hangingPunct="1">
              <a:spcBef>
                <a:spcPct val="50000"/>
              </a:spcBef>
              <a:buFontTx/>
              <a:buNone/>
            </a:pPr>
            <a:r>
              <a:rPr lang="en-US" altLang="en-US" sz="3200" b="1">
                <a:latin typeface="Times New Roman" panose="02020603050405020304" pitchFamily="18" charset="0"/>
                <a:cs typeface="Times New Roman" panose="02020603050405020304" pitchFamily="18" charset="0"/>
              </a:rPr>
              <a:t>       Cùng một sự vật, hiện tượng tồn tại nhiều mối liên hệ khác nhau</a:t>
            </a:r>
            <a:endParaRPr lang="en-US" altLang="en-US" b="1">
              <a:latin typeface="Times New Roman" panose="02020603050405020304" pitchFamily="18" charset="0"/>
              <a:cs typeface="Times New Roman" panose="02020603050405020304" pitchFamily="18" charset="0"/>
            </a:endParaRPr>
          </a:p>
        </p:txBody>
      </p:sp>
      <p:sp>
        <p:nvSpPr>
          <p:cNvPr id="30" name="Text Box 7">
            <a:extLst>
              <a:ext uri="{FF2B5EF4-FFF2-40B4-BE49-F238E27FC236}">
                <a16:creationId xmlns:a16="http://schemas.microsoft.com/office/drawing/2014/main" id="{BA873715-F639-48EE-8F8B-05BB7F592244}"/>
              </a:ext>
            </a:extLst>
          </p:cNvPr>
          <p:cNvSpPr txBox="1">
            <a:spLocks noChangeArrowheads="1"/>
          </p:cNvSpPr>
          <p:nvPr/>
        </p:nvSpPr>
        <p:spPr bwMode="auto">
          <a:xfrm>
            <a:off x="3466407" y="4732383"/>
            <a:ext cx="3130550" cy="830997"/>
          </a:xfrm>
          <a:prstGeom prst="rect">
            <a:avLst/>
          </a:prstGeom>
          <a:blipFill>
            <a:blip r:embed="rId6"/>
            <a:tile tx="0" ty="0" sx="100000" sy="100000" flip="none" algn="tl"/>
          </a:blipFill>
          <a:ln>
            <a:solidFill>
              <a:srgbClr val="FF0000"/>
            </a:solidFill>
          </a:ln>
          <a:effectLst>
            <a:glow rad="101600">
              <a:schemeClr val="accent2">
                <a:satMod val="175000"/>
                <a:alpha val="40000"/>
              </a:schemeClr>
            </a:glow>
          </a:effectLst>
          <a:extLst/>
        </p:spPr>
        <p:txBody>
          <a:bodyPr>
            <a:spAutoFit/>
          </a:bodyPr>
          <a:lstStyle/>
          <a:p>
            <a:pPr eaLnBrk="1" hangingPunct="1">
              <a:spcBef>
                <a:spcPct val="50000"/>
              </a:spcBef>
              <a:defRPr/>
            </a:pPr>
            <a:r>
              <a:rPr lang="en-US" sz="2400">
                <a:latin typeface="Times New Roman" pitchFamily="18" charset="0"/>
              </a:rPr>
              <a:t>MLH cơ bản</a:t>
            </a:r>
            <a:br>
              <a:rPr lang="en-US" sz="2400">
                <a:latin typeface="Times New Roman" pitchFamily="18" charset="0"/>
              </a:rPr>
            </a:br>
            <a:r>
              <a:rPr lang="en-US" sz="2400">
                <a:latin typeface="Times New Roman" pitchFamily="18" charset="0"/>
              </a:rPr>
              <a:t>MLH không cơ bản</a:t>
            </a:r>
          </a:p>
        </p:txBody>
      </p:sp>
      <p:cxnSp>
        <p:nvCxnSpPr>
          <p:cNvPr id="31" name="Straight Connector 2">
            <a:extLst>
              <a:ext uri="{FF2B5EF4-FFF2-40B4-BE49-F238E27FC236}">
                <a16:creationId xmlns:a16="http://schemas.microsoft.com/office/drawing/2014/main" id="{270478AF-C183-4130-9196-6A64B3E8E7B8}"/>
              </a:ext>
            </a:extLst>
          </p:cNvPr>
          <p:cNvCxnSpPr>
            <a:cxnSpLocks noChangeShapeType="1"/>
          </p:cNvCxnSpPr>
          <p:nvPr/>
        </p:nvCxnSpPr>
        <p:spPr bwMode="auto">
          <a:xfrm flipV="1">
            <a:off x="1787531" y="2682920"/>
            <a:ext cx="1643063" cy="820738"/>
          </a:xfrm>
          <a:prstGeom prst="line">
            <a:avLst/>
          </a:prstGeom>
          <a:noFill/>
          <a:ln w="28575" algn="ctr">
            <a:solidFill>
              <a:srgbClr val="C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2" name="Straight Connector 18">
            <a:extLst>
              <a:ext uri="{FF2B5EF4-FFF2-40B4-BE49-F238E27FC236}">
                <a16:creationId xmlns:a16="http://schemas.microsoft.com/office/drawing/2014/main" id="{F21754F9-D303-44A7-BE49-193D303513A2}"/>
              </a:ext>
            </a:extLst>
          </p:cNvPr>
          <p:cNvCxnSpPr>
            <a:cxnSpLocks noChangeShapeType="1"/>
          </p:cNvCxnSpPr>
          <p:nvPr/>
        </p:nvCxnSpPr>
        <p:spPr bwMode="auto">
          <a:xfrm flipV="1">
            <a:off x="2125669" y="3905295"/>
            <a:ext cx="1314450" cy="50800"/>
          </a:xfrm>
          <a:prstGeom prst="line">
            <a:avLst/>
          </a:prstGeom>
          <a:noFill/>
          <a:ln w="28575" algn="ctr">
            <a:solidFill>
              <a:srgbClr val="C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3" name="Straight Connector 19">
            <a:extLst>
              <a:ext uri="{FF2B5EF4-FFF2-40B4-BE49-F238E27FC236}">
                <a16:creationId xmlns:a16="http://schemas.microsoft.com/office/drawing/2014/main" id="{E0562610-9E13-46E1-88FF-101CE166C84F}"/>
              </a:ext>
            </a:extLst>
          </p:cNvPr>
          <p:cNvCxnSpPr>
            <a:cxnSpLocks noChangeShapeType="1"/>
          </p:cNvCxnSpPr>
          <p:nvPr/>
        </p:nvCxnSpPr>
        <p:spPr bwMode="auto">
          <a:xfrm>
            <a:off x="2143131" y="4610145"/>
            <a:ext cx="1323975" cy="538163"/>
          </a:xfrm>
          <a:prstGeom prst="line">
            <a:avLst/>
          </a:prstGeom>
          <a:noFill/>
          <a:ln w="28575" algn="ctr">
            <a:solidFill>
              <a:srgbClr val="C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4" name="Straight Connector 20">
            <a:extLst>
              <a:ext uri="{FF2B5EF4-FFF2-40B4-BE49-F238E27FC236}">
                <a16:creationId xmlns:a16="http://schemas.microsoft.com/office/drawing/2014/main" id="{90E9CA41-26F7-440C-B361-50F569075ED5}"/>
              </a:ext>
            </a:extLst>
          </p:cNvPr>
          <p:cNvCxnSpPr>
            <a:cxnSpLocks noChangeShapeType="1"/>
          </p:cNvCxnSpPr>
          <p:nvPr/>
        </p:nvCxnSpPr>
        <p:spPr bwMode="auto">
          <a:xfrm>
            <a:off x="2143131" y="5114970"/>
            <a:ext cx="1287463" cy="1119188"/>
          </a:xfrm>
          <a:prstGeom prst="line">
            <a:avLst/>
          </a:prstGeom>
          <a:noFill/>
          <a:ln w="28575" algn="ctr">
            <a:solidFill>
              <a:srgbClr val="C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5" name="Text Box 7">
            <a:extLst>
              <a:ext uri="{FF2B5EF4-FFF2-40B4-BE49-F238E27FC236}">
                <a16:creationId xmlns:a16="http://schemas.microsoft.com/office/drawing/2014/main" id="{4B1049F2-F653-4CC6-BCD4-1EF0A83C059F}"/>
              </a:ext>
            </a:extLst>
          </p:cNvPr>
          <p:cNvSpPr txBox="1">
            <a:spLocks noChangeArrowheads="1"/>
          </p:cNvSpPr>
          <p:nvPr/>
        </p:nvSpPr>
        <p:spPr bwMode="auto">
          <a:xfrm>
            <a:off x="3431295" y="5819175"/>
            <a:ext cx="3130550" cy="830997"/>
          </a:xfrm>
          <a:prstGeom prst="rect">
            <a:avLst/>
          </a:prstGeom>
          <a:blipFill>
            <a:blip r:embed="rId6"/>
            <a:tile tx="0" ty="0" sx="100000" sy="100000" flip="none" algn="tl"/>
          </a:blipFill>
          <a:ln>
            <a:solidFill>
              <a:srgbClr val="FF0000"/>
            </a:solidFill>
          </a:ln>
          <a:effectLst>
            <a:glow rad="101600">
              <a:schemeClr val="accent2">
                <a:satMod val="175000"/>
                <a:alpha val="40000"/>
              </a:schemeClr>
            </a:glow>
          </a:effectLst>
          <a:extLst/>
        </p:spPr>
        <p:txBody>
          <a:bodyPr>
            <a:spAutoFit/>
          </a:bodyPr>
          <a:lstStyle/>
          <a:p>
            <a:pPr eaLnBrk="1" hangingPunct="1">
              <a:spcBef>
                <a:spcPts val="0"/>
              </a:spcBef>
              <a:defRPr/>
            </a:pPr>
            <a:r>
              <a:rPr lang="en-US" sz="2400">
                <a:latin typeface="Times New Roman" pitchFamily="18" charset="0"/>
              </a:rPr>
              <a:t>V…V…..</a:t>
            </a:r>
          </a:p>
          <a:p>
            <a:pPr eaLnBrk="1" hangingPunct="1">
              <a:spcBef>
                <a:spcPts val="0"/>
              </a:spcBef>
              <a:defRPr/>
            </a:pPr>
            <a:r>
              <a:rPr lang="en-US" sz="2400">
                <a:latin typeface="Times New Roman" pitchFamily="18" charset="0"/>
              </a:rPr>
              <a:t>….</a:t>
            </a:r>
          </a:p>
        </p:txBody>
      </p:sp>
      <p:sp>
        <p:nvSpPr>
          <p:cNvPr id="36" name="Text Box 7">
            <a:extLst>
              <a:ext uri="{FF2B5EF4-FFF2-40B4-BE49-F238E27FC236}">
                <a16:creationId xmlns:a16="http://schemas.microsoft.com/office/drawing/2014/main" id="{01292751-2D0D-461D-90BC-2D589E83FEF8}"/>
              </a:ext>
            </a:extLst>
          </p:cNvPr>
          <p:cNvSpPr txBox="1">
            <a:spLocks noChangeArrowheads="1"/>
          </p:cNvSpPr>
          <p:nvPr/>
        </p:nvSpPr>
        <p:spPr bwMode="auto">
          <a:xfrm>
            <a:off x="3276600" y="2254543"/>
            <a:ext cx="3128963" cy="831850"/>
          </a:xfrm>
          <a:prstGeom prst="rect">
            <a:avLst/>
          </a:prstGeom>
          <a:blipFill>
            <a:blip r:embed="rId6"/>
            <a:tile tx="0" ty="0" sx="100000" sy="100000" flip="none" algn="tl"/>
          </a:blipFill>
          <a:ln>
            <a:solidFill>
              <a:srgbClr val="FF0000"/>
            </a:solidFill>
          </a:ln>
          <a:effectLst>
            <a:glow rad="101600">
              <a:schemeClr val="accent2">
                <a:satMod val="175000"/>
                <a:alpha val="40000"/>
              </a:schemeClr>
            </a:glow>
          </a:effectLst>
          <a:extLst/>
        </p:spPr>
        <p:txBody>
          <a:bodyPr>
            <a:spAutoFit/>
          </a:bodyPr>
          <a:lstStyle/>
          <a:p>
            <a:pPr eaLnBrk="1" hangingPunct="1">
              <a:spcBef>
                <a:spcPct val="50000"/>
              </a:spcBef>
              <a:defRPr/>
            </a:pPr>
            <a:r>
              <a:rPr lang="en-US" sz="2400">
                <a:latin typeface="Times New Roman" pitchFamily="18" charset="0"/>
              </a:rPr>
              <a:t>MLH bên trong</a:t>
            </a:r>
            <a:br>
              <a:rPr lang="en-US" sz="2400">
                <a:latin typeface="Times New Roman" pitchFamily="18" charset="0"/>
              </a:rPr>
            </a:br>
            <a:r>
              <a:rPr lang="en-US" sz="2400">
                <a:latin typeface="Times New Roman" pitchFamily="18" charset="0"/>
              </a:rPr>
              <a:t>MLH bên ngoài</a:t>
            </a:r>
          </a:p>
        </p:txBody>
      </p:sp>
      <p:sp>
        <p:nvSpPr>
          <p:cNvPr id="37" name="Text Box 7">
            <a:extLst>
              <a:ext uri="{FF2B5EF4-FFF2-40B4-BE49-F238E27FC236}">
                <a16:creationId xmlns:a16="http://schemas.microsoft.com/office/drawing/2014/main" id="{0B1C479D-73FC-4015-8093-2A9D81D9A4F4}"/>
              </a:ext>
            </a:extLst>
          </p:cNvPr>
          <p:cNvSpPr txBox="1">
            <a:spLocks noChangeArrowheads="1"/>
          </p:cNvSpPr>
          <p:nvPr/>
        </p:nvSpPr>
        <p:spPr bwMode="auto">
          <a:xfrm>
            <a:off x="3461471" y="3502864"/>
            <a:ext cx="3130550" cy="831850"/>
          </a:xfrm>
          <a:prstGeom prst="rect">
            <a:avLst/>
          </a:prstGeom>
          <a:blipFill>
            <a:blip r:embed="rId6"/>
            <a:tile tx="0" ty="0" sx="100000" sy="100000" flip="none" algn="tl"/>
          </a:blipFill>
          <a:ln>
            <a:solidFill>
              <a:srgbClr val="FF0000"/>
            </a:solidFill>
          </a:ln>
          <a:effectLst>
            <a:glow rad="101600">
              <a:schemeClr val="accent2">
                <a:satMod val="175000"/>
                <a:alpha val="40000"/>
              </a:schemeClr>
            </a:glow>
          </a:effectLst>
          <a:extLst/>
        </p:spPr>
        <p:txBody>
          <a:bodyPr>
            <a:spAutoFit/>
          </a:bodyPr>
          <a:lstStyle/>
          <a:p>
            <a:pPr eaLnBrk="1" hangingPunct="1">
              <a:spcBef>
                <a:spcPct val="50000"/>
              </a:spcBef>
              <a:defRPr/>
            </a:pPr>
            <a:r>
              <a:rPr lang="en-US" sz="2400">
                <a:latin typeface="Times New Roman" pitchFamily="18" charset="0"/>
              </a:rPr>
              <a:t>MLH chủ yếu</a:t>
            </a:r>
            <a:br>
              <a:rPr lang="en-US" sz="2400">
                <a:latin typeface="Times New Roman" pitchFamily="18" charset="0"/>
              </a:rPr>
            </a:br>
            <a:r>
              <a:rPr lang="en-US" sz="2400">
                <a:latin typeface="Times New Roman" pitchFamily="18" charset="0"/>
              </a:rPr>
              <a:t>MLH thứ yếu</a:t>
            </a:r>
          </a:p>
        </p:txBody>
      </p:sp>
    </p:spTree>
    <p:extLst>
      <p:ext uri="{BB962C8B-B14F-4D97-AF65-F5344CB8AC3E}">
        <p14:creationId xmlns:p14="http://schemas.microsoft.com/office/powerpoint/2010/main" val="2636055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31"/>
                                        </p:tgtEl>
                                        <p:attrNameLst>
                                          <p:attrName>style.visibility</p:attrName>
                                        </p:attrNameLst>
                                      </p:cBhvr>
                                      <p:to>
                                        <p:strVal val="visible"/>
                                      </p:to>
                                    </p:set>
                                    <p:animEffect transition="in" filter="barn(inVertical)">
                                      <p:cBhvr>
                                        <p:cTn id="14" dur="500"/>
                                        <p:tgtEl>
                                          <p:spTgt spid="31"/>
                                        </p:tgtEl>
                                      </p:cBhvr>
                                    </p:animEffect>
                                  </p:childTnLst>
                                </p:cTn>
                              </p:par>
                              <p:par>
                                <p:cTn id="15" presetID="16" presetClass="entr" presetSubtype="21" fill="hold" nodeType="withEffect">
                                  <p:stCondLst>
                                    <p:cond delay="0"/>
                                  </p:stCondLst>
                                  <p:childTnLst>
                                    <p:set>
                                      <p:cBhvr>
                                        <p:cTn id="16" dur="1" fill="hold">
                                          <p:stCondLst>
                                            <p:cond delay="0"/>
                                          </p:stCondLst>
                                        </p:cTn>
                                        <p:tgtEl>
                                          <p:spTgt spid="32"/>
                                        </p:tgtEl>
                                        <p:attrNameLst>
                                          <p:attrName>style.visibility</p:attrName>
                                        </p:attrNameLst>
                                      </p:cBhvr>
                                      <p:to>
                                        <p:strVal val="visible"/>
                                      </p:to>
                                    </p:set>
                                    <p:animEffect transition="in" filter="barn(inVertical)">
                                      <p:cBhvr>
                                        <p:cTn id="17" dur="500"/>
                                        <p:tgtEl>
                                          <p:spTgt spid="32"/>
                                        </p:tgtEl>
                                      </p:cBhvr>
                                    </p:animEffect>
                                  </p:childTnLst>
                                </p:cTn>
                              </p:par>
                              <p:par>
                                <p:cTn id="18" presetID="16" presetClass="entr" presetSubtype="21" fill="hold" nodeType="withEffect">
                                  <p:stCondLst>
                                    <p:cond delay="0"/>
                                  </p:stCondLst>
                                  <p:childTnLst>
                                    <p:set>
                                      <p:cBhvr>
                                        <p:cTn id="19" dur="1" fill="hold">
                                          <p:stCondLst>
                                            <p:cond delay="0"/>
                                          </p:stCondLst>
                                        </p:cTn>
                                        <p:tgtEl>
                                          <p:spTgt spid="33"/>
                                        </p:tgtEl>
                                        <p:attrNameLst>
                                          <p:attrName>style.visibility</p:attrName>
                                        </p:attrNameLst>
                                      </p:cBhvr>
                                      <p:to>
                                        <p:strVal val="visible"/>
                                      </p:to>
                                    </p:set>
                                    <p:animEffect transition="in" filter="barn(inVertical)">
                                      <p:cBhvr>
                                        <p:cTn id="20" dur="500"/>
                                        <p:tgtEl>
                                          <p:spTgt spid="33"/>
                                        </p:tgtEl>
                                      </p:cBhvr>
                                    </p:animEffect>
                                  </p:childTnLst>
                                </p:cTn>
                              </p:par>
                              <p:par>
                                <p:cTn id="21" presetID="16" presetClass="entr" presetSubtype="21" fill="hold" nodeType="with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barn(inVertical)">
                                      <p:cBhvr>
                                        <p:cTn id="23" dur="500"/>
                                        <p:tgtEl>
                                          <p:spTgt spid="34"/>
                                        </p:tgtEl>
                                      </p:cBhvr>
                                    </p:animEffect>
                                  </p:childTnLst>
                                </p:cTn>
                              </p:par>
                            </p:childTnLst>
                          </p:cTn>
                        </p:par>
                      </p:childTnLst>
                    </p:cTn>
                  </p:par>
                  <p:par>
                    <p:cTn id="24" fill="hold">
                      <p:stCondLst>
                        <p:cond delay="indefinite"/>
                      </p:stCondLst>
                      <p:childTnLst>
                        <p:par>
                          <p:cTn id="25" fill="hold">
                            <p:stCondLst>
                              <p:cond delay="0"/>
                            </p:stCondLst>
                            <p:childTnLst>
                              <p:par>
                                <p:cTn id="26" presetID="21" presetClass="entr" presetSubtype="1" fill="hold" nodeType="clickEffect">
                                  <p:stCondLst>
                                    <p:cond delay="0"/>
                                  </p:stCondLst>
                                  <p:childTnLst>
                                    <p:set>
                                      <p:cBhvr>
                                        <p:cTn id="27" dur="1" fill="hold">
                                          <p:stCondLst>
                                            <p:cond delay="0"/>
                                          </p:stCondLst>
                                        </p:cTn>
                                        <p:tgtEl>
                                          <p:spTgt spid="36"/>
                                        </p:tgtEl>
                                        <p:attrNameLst>
                                          <p:attrName>style.visibility</p:attrName>
                                        </p:attrNameLst>
                                      </p:cBhvr>
                                      <p:to>
                                        <p:strVal val="visible"/>
                                      </p:to>
                                    </p:set>
                                    <p:animEffect transition="in" filter="wheel(1)">
                                      <p:cBhvr>
                                        <p:cTn id="28" dur="2000"/>
                                        <p:tgtEl>
                                          <p:spTgt spid="36"/>
                                        </p:tgtEl>
                                      </p:cBhvr>
                                    </p:animEffect>
                                  </p:childTnLst>
                                </p:cTn>
                              </p:par>
                              <p:par>
                                <p:cTn id="29" presetID="21" presetClass="entr" presetSubtype="1" fill="hold" nodeType="with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wheel(1)">
                                      <p:cBhvr>
                                        <p:cTn id="31" dur="2000"/>
                                        <p:tgtEl>
                                          <p:spTgt spid="37"/>
                                        </p:tgtEl>
                                      </p:cBhvr>
                                    </p:animEffect>
                                  </p:childTnLst>
                                </p:cTn>
                              </p:par>
                              <p:par>
                                <p:cTn id="32" presetID="21" presetClass="entr" presetSubtype="1" fill="hold" nodeType="with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wheel(1)">
                                      <p:cBhvr>
                                        <p:cTn id="34" dur="2000"/>
                                        <p:tgtEl>
                                          <p:spTgt spid="30"/>
                                        </p:tgtEl>
                                      </p:cBhvr>
                                    </p:animEffect>
                                  </p:childTnLst>
                                </p:cTn>
                              </p:par>
                              <p:par>
                                <p:cTn id="35" presetID="21" presetClass="entr" presetSubtype="1" fill="hold" nodeType="withEffect">
                                  <p:stCondLst>
                                    <p:cond delay="0"/>
                                  </p:stCondLst>
                                  <p:childTnLst>
                                    <p:set>
                                      <p:cBhvr>
                                        <p:cTn id="36" dur="1" fill="hold">
                                          <p:stCondLst>
                                            <p:cond delay="0"/>
                                          </p:stCondLst>
                                        </p:cTn>
                                        <p:tgtEl>
                                          <p:spTgt spid="35"/>
                                        </p:tgtEl>
                                        <p:attrNameLst>
                                          <p:attrName>style.visibility</p:attrName>
                                        </p:attrNameLst>
                                      </p:cBhvr>
                                      <p:to>
                                        <p:strVal val="visible"/>
                                      </p:to>
                                    </p:set>
                                    <p:animEffect transition="in" filter="wheel(1)">
                                      <p:cBhvr>
                                        <p:cTn id="37" dur="2000"/>
                                        <p:tgtEl>
                                          <p:spTgt spid="35"/>
                                        </p:tgtEl>
                                      </p:cBhvr>
                                    </p:animEffect>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26"/>
                                        </p:tgtEl>
                                        <p:attrNameLst>
                                          <p:attrName>style.visibility</p:attrName>
                                        </p:attrNameLst>
                                      </p:cBhvr>
                                      <p:to>
                                        <p:strVal val="visible"/>
                                      </p:to>
                                    </p:set>
                                    <p:animEffect transition="in" filter="fade">
                                      <p:cBhvr>
                                        <p:cTn id="42" dur="1000"/>
                                        <p:tgtEl>
                                          <p:spTgt spid="26"/>
                                        </p:tgtEl>
                                      </p:cBhvr>
                                    </p:animEffect>
                                    <p:anim calcmode="lin" valueType="num">
                                      <p:cBhvr>
                                        <p:cTn id="43" dur="1000" fill="hold"/>
                                        <p:tgtEl>
                                          <p:spTgt spid="26"/>
                                        </p:tgtEl>
                                        <p:attrNameLst>
                                          <p:attrName>ppt_x</p:attrName>
                                        </p:attrNameLst>
                                      </p:cBhvr>
                                      <p:tavLst>
                                        <p:tav tm="0">
                                          <p:val>
                                            <p:strVal val="#ppt_x"/>
                                          </p:val>
                                        </p:tav>
                                        <p:tav tm="100000">
                                          <p:val>
                                            <p:strVal val="#ppt_x"/>
                                          </p:val>
                                        </p:tav>
                                      </p:tavLst>
                                    </p:anim>
                                    <p:anim calcmode="lin" valueType="num">
                                      <p:cBhvr>
                                        <p:cTn id="44"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220"/>
            <a:ext cx="9144001" cy="6854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lgn="ctr">
              <a:buNone/>
            </a:pPr>
            <a:r>
              <a:rPr lang="vi-VN" sz="2400" b="1">
                <a:solidFill>
                  <a:schemeClr val="bg1"/>
                </a:solidFill>
                <a:latin typeface="Times New Roman" panose="02020603050405020304" pitchFamily="18" charset="0"/>
                <a:cs typeface="Times New Roman" panose="02020603050405020304" pitchFamily="18" charset="0"/>
              </a:rPr>
              <a:t>Bài 2: NHỮNG NGUYÊN LÝ VÀ QUY LUẬT CƠ BẢN CỦA PHÉP BIỆN CHỨNG DUY VẬT (tt)</a:t>
            </a:r>
          </a:p>
        </p:txBody>
      </p:sp>
      <p:grpSp>
        <p:nvGrpSpPr>
          <p:cNvPr id="4" name="Group 60">
            <a:extLst>
              <a:ext uri="{FF2B5EF4-FFF2-40B4-BE49-F238E27FC236}">
                <a16:creationId xmlns:a16="http://schemas.microsoft.com/office/drawing/2014/main" id="{CE1D038F-5FE6-41E8-ACEB-D8750B08B56E}"/>
              </a:ext>
            </a:extLst>
          </p:cNvPr>
          <p:cNvGrpSpPr>
            <a:grpSpLocks/>
          </p:cNvGrpSpPr>
          <p:nvPr/>
        </p:nvGrpSpPr>
        <p:grpSpPr bwMode="auto">
          <a:xfrm>
            <a:off x="1752600" y="5715000"/>
            <a:ext cx="381000" cy="381000"/>
            <a:chOff x="2078" y="1680"/>
            <a:chExt cx="1615" cy="1615"/>
          </a:xfrm>
        </p:grpSpPr>
        <p:sp>
          <p:nvSpPr>
            <p:cNvPr id="5" name="Oval 61">
              <a:extLst>
                <a:ext uri="{FF2B5EF4-FFF2-40B4-BE49-F238E27FC236}">
                  <a16:creationId xmlns:a16="http://schemas.microsoft.com/office/drawing/2014/main" id="{D1F6D470-8B8F-4AF8-A281-2FAD6E3F6385}"/>
                </a:ext>
              </a:extLst>
            </p:cNvPr>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latin typeface="Calibri" panose="020F0502020204030204" pitchFamily="34" charset="0"/>
              </a:endParaRPr>
            </a:p>
          </p:txBody>
        </p:sp>
        <p:sp>
          <p:nvSpPr>
            <p:cNvPr id="6" name="Oval 62">
              <a:extLst>
                <a:ext uri="{FF2B5EF4-FFF2-40B4-BE49-F238E27FC236}">
                  <a16:creationId xmlns:a16="http://schemas.microsoft.com/office/drawing/2014/main" id="{158B8B5B-0565-4432-9D68-2D5092022C7F}"/>
                </a:ext>
              </a:extLst>
            </p:cNvPr>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latin typeface="Calibri" panose="020F0502020204030204" pitchFamily="34" charset="0"/>
              </a:endParaRPr>
            </a:p>
          </p:txBody>
        </p:sp>
        <p:sp>
          <p:nvSpPr>
            <p:cNvPr id="8" name="Oval 63">
              <a:extLst>
                <a:ext uri="{FF2B5EF4-FFF2-40B4-BE49-F238E27FC236}">
                  <a16:creationId xmlns:a16="http://schemas.microsoft.com/office/drawing/2014/main" id="{0D367A24-F0F6-48B6-BD66-C69297DFEA55}"/>
                </a:ext>
              </a:extLst>
            </p:cNvPr>
            <p:cNvSpPr>
              <a:spLocks noChangeArrowheads="1"/>
            </p:cNvSpPr>
            <p:nvPr/>
          </p:nvSpPr>
          <p:spPr bwMode="gray">
            <a:xfrm>
              <a:off x="2253" y="1855"/>
              <a:ext cx="1265"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endParaRPr>
            </a:p>
          </p:txBody>
        </p:sp>
        <p:sp>
          <p:nvSpPr>
            <p:cNvPr id="9" name="Oval 64">
              <a:extLst>
                <a:ext uri="{FF2B5EF4-FFF2-40B4-BE49-F238E27FC236}">
                  <a16:creationId xmlns:a16="http://schemas.microsoft.com/office/drawing/2014/main" id="{22D3B406-A1AA-49CE-AD14-EB94D6FE67D7}"/>
                </a:ext>
              </a:extLst>
            </p:cNvPr>
            <p:cNvSpPr>
              <a:spLocks noChangeArrowheads="1"/>
            </p:cNvSpPr>
            <p:nvPr/>
          </p:nvSpPr>
          <p:spPr bwMode="gray">
            <a:xfrm>
              <a:off x="2254" y="1856"/>
              <a:ext cx="1262" cy="1264"/>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latin typeface="Calibri" panose="020F0502020204030204" pitchFamily="34" charset="0"/>
              </a:endParaRPr>
            </a:p>
          </p:txBody>
        </p:sp>
        <p:sp>
          <p:nvSpPr>
            <p:cNvPr id="10" name="Oval 65">
              <a:extLst>
                <a:ext uri="{FF2B5EF4-FFF2-40B4-BE49-F238E27FC236}">
                  <a16:creationId xmlns:a16="http://schemas.microsoft.com/office/drawing/2014/main" id="{ADBD1B9B-76CE-422D-ACDD-B06ADA4B8D2C}"/>
                </a:ext>
              </a:extLst>
            </p:cNvPr>
            <p:cNvSpPr>
              <a:spLocks noChangeArrowheads="1"/>
            </p:cNvSpPr>
            <p:nvPr/>
          </p:nvSpPr>
          <p:spPr bwMode="gray">
            <a:xfrm>
              <a:off x="2334" y="1936"/>
              <a:ext cx="1097"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endParaRPr>
            </a:p>
          </p:txBody>
        </p:sp>
        <p:sp>
          <p:nvSpPr>
            <p:cNvPr id="12" name="Oval 66">
              <a:extLst>
                <a:ext uri="{FF2B5EF4-FFF2-40B4-BE49-F238E27FC236}">
                  <a16:creationId xmlns:a16="http://schemas.microsoft.com/office/drawing/2014/main" id="{05538944-7214-4682-8DF7-FDA6A3B82EE0}"/>
                </a:ext>
              </a:extLst>
            </p:cNvPr>
            <p:cNvSpPr>
              <a:spLocks noChangeArrowheads="1"/>
            </p:cNvSpPr>
            <p:nvPr/>
          </p:nvSpPr>
          <p:spPr bwMode="gray">
            <a:xfrm>
              <a:off x="2337" y="1939"/>
              <a:ext cx="1096" cy="1098"/>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latin typeface="Calibri" panose="020F0502020204030204" pitchFamily="34" charset="0"/>
              </a:endParaRPr>
            </a:p>
          </p:txBody>
        </p:sp>
      </p:grpSp>
      <p:grpSp>
        <p:nvGrpSpPr>
          <p:cNvPr id="13" name="Group 67">
            <a:extLst>
              <a:ext uri="{FF2B5EF4-FFF2-40B4-BE49-F238E27FC236}">
                <a16:creationId xmlns:a16="http://schemas.microsoft.com/office/drawing/2014/main" id="{678023C0-98DE-4020-AEE9-1AE05B745D2B}"/>
              </a:ext>
            </a:extLst>
          </p:cNvPr>
          <p:cNvGrpSpPr>
            <a:grpSpLocks/>
          </p:cNvGrpSpPr>
          <p:nvPr/>
        </p:nvGrpSpPr>
        <p:grpSpPr bwMode="auto">
          <a:xfrm>
            <a:off x="1600200" y="3429000"/>
            <a:ext cx="381000" cy="381000"/>
            <a:chOff x="2078" y="1680"/>
            <a:chExt cx="1615" cy="1615"/>
          </a:xfrm>
        </p:grpSpPr>
        <p:sp>
          <p:nvSpPr>
            <p:cNvPr id="14" name="Oval 68">
              <a:extLst>
                <a:ext uri="{FF2B5EF4-FFF2-40B4-BE49-F238E27FC236}">
                  <a16:creationId xmlns:a16="http://schemas.microsoft.com/office/drawing/2014/main" id="{A83B5F08-F132-43F3-8160-3BAD195CEE55}"/>
                </a:ext>
              </a:extLst>
            </p:cNvPr>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latin typeface="Calibri" panose="020F0502020204030204" pitchFamily="34" charset="0"/>
              </a:endParaRPr>
            </a:p>
          </p:txBody>
        </p:sp>
        <p:sp>
          <p:nvSpPr>
            <p:cNvPr id="15" name="Oval 69">
              <a:extLst>
                <a:ext uri="{FF2B5EF4-FFF2-40B4-BE49-F238E27FC236}">
                  <a16:creationId xmlns:a16="http://schemas.microsoft.com/office/drawing/2014/main" id="{A31717E7-0836-491E-9C01-D6C026905602}"/>
                </a:ext>
              </a:extLst>
            </p:cNvPr>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latin typeface="Calibri" panose="020F0502020204030204" pitchFamily="34" charset="0"/>
              </a:endParaRPr>
            </a:p>
          </p:txBody>
        </p:sp>
        <p:sp>
          <p:nvSpPr>
            <p:cNvPr id="16" name="Oval 70">
              <a:extLst>
                <a:ext uri="{FF2B5EF4-FFF2-40B4-BE49-F238E27FC236}">
                  <a16:creationId xmlns:a16="http://schemas.microsoft.com/office/drawing/2014/main" id="{19F4716F-1FEA-42B7-9378-92B172522B5F}"/>
                </a:ext>
              </a:extLst>
            </p:cNvPr>
            <p:cNvSpPr>
              <a:spLocks noChangeArrowheads="1"/>
            </p:cNvSpPr>
            <p:nvPr/>
          </p:nvSpPr>
          <p:spPr bwMode="gray">
            <a:xfrm>
              <a:off x="2253" y="1855"/>
              <a:ext cx="1265"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endParaRPr>
            </a:p>
          </p:txBody>
        </p:sp>
        <p:sp>
          <p:nvSpPr>
            <p:cNvPr id="17" name="Oval 71">
              <a:extLst>
                <a:ext uri="{FF2B5EF4-FFF2-40B4-BE49-F238E27FC236}">
                  <a16:creationId xmlns:a16="http://schemas.microsoft.com/office/drawing/2014/main" id="{BF3EF17D-576C-436D-9B46-FD3987405754}"/>
                </a:ext>
              </a:extLst>
            </p:cNvPr>
            <p:cNvSpPr>
              <a:spLocks noChangeArrowheads="1"/>
            </p:cNvSpPr>
            <p:nvPr/>
          </p:nvSpPr>
          <p:spPr bwMode="gray">
            <a:xfrm>
              <a:off x="2254" y="1856"/>
              <a:ext cx="1262" cy="1264"/>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latin typeface="Calibri" panose="020F0502020204030204" pitchFamily="34" charset="0"/>
              </a:endParaRPr>
            </a:p>
          </p:txBody>
        </p:sp>
        <p:sp>
          <p:nvSpPr>
            <p:cNvPr id="18" name="Oval 72">
              <a:extLst>
                <a:ext uri="{FF2B5EF4-FFF2-40B4-BE49-F238E27FC236}">
                  <a16:creationId xmlns:a16="http://schemas.microsoft.com/office/drawing/2014/main" id="{0E54F9EE-BF55-43B9-86B4-B90648C29FD8}"/>
                </a:ext>
              </a:extLst>
            </p:cNvPr>
            <p:cNvSpPr>
              <a:spLocks noChangeArrowheads="1"/>
            </p:cNvSpPr>
            <p:nvPr/>
          </p:nvSpPr>
          <p:spPr bwMode="gray">
            <a:xfrm>
              <a:off x="2334" y="1936"/>
              <a:ext cx="1097"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endParaRPr>
            </a:p>
          </p:txBody>
        </p:sp>
        <p:sp>
          <p:nvSpPr>
            <p:cNvPr id="19" name="Oval 73">
              <a:extLst>
                <a:ext uri="{FF2B5EF4-FFF2-40B4-BE49-F238E27FC236}">
                  <a16:creationId xmlns:a16="http://schemas.microsoft.com/office/drawing/2014/main" id="{53B3AA67-2DDB-48EF-B067-3A585E781569}"/>
                </a:ext>
              </a:extLst>
            </p:cNvPr>
            <p:cNvSpPr>
              <a:spLocks noChangeArrowheads="1"/>
            </p:cNvSpPr>
            <p:nvPr/>
          </p:nvSpPr>
          <p:spPr bwMode="gray">
            <a:xfrm>
              <a:off x="2337" y="1939"/>
              <a:ext cx="1096" cy="1098"/>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latin typeface="Calibri" panose="020F0502020204030204" pitchFamily="34" charset="0"/>
              </a:endParaRPr>
            </a:p>
          </p:txBody>
        </p:sp>
      </p:grpSp>
      <p:sp>
        <p:nvSpPr>
          <p:cNvPr id="20" name="Rounded Rectangle 36">
            <a:extLst>
              <a:ext uri="{FF2B5EF4-FFF2-40B4-BE49-F238E27FC236}">
                <a16:creationId xmlns:a16="http://schemas.microsoft.com/office/drawing/2014/main" id="{25500AFE-23E7-491A-9763-468F47617F82}"/>
              </a:ext>
            </a:extLst>
          </p:cNvPr>
          <p:cNvSpPr/>
          <p:nvPr/>
        </p:nvSpPr>
        <p:spPr>
          <a:xfrm>
            <a:off x="263044" y="1066800"/>
            <a:ext cx="8195156" cy="762000"/>
          </a:xfrm>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fontAlgn="auto">
              <a:spcBef>
                <a:spcPts val="0"/>
              </a:spcBef>
              <a:spcAft>
                <a:spcPts val="0"/>
              </a:spcAft>
              <a:defRPr/>
            </a:pPr>
            <a:r>
              <a:rPr lang="en-US" sz="3200" b="1">
                <a:solidFill>
                  <a:srgbClr val="FFFF00"/>
                </a:solidFill>
                <a:latin typeface="Times New Roman" pitchFamily="18" charset="0"/>
                <a:cs typeface="Times New Roman" pitchFamily="18" charset="0"/>
              </a:rPr>
              <a:t>-  </a:t>
            </a:r>
            <a:r>
              <a:rPr lang="en-US" sz="3200" b="1" dirty="0">
                <a:solidFill>
                  <a:srgbClr val="FFFF00"/>
                </a:solidFill>
                <a:latin typeface="Times New Roman" pitchFamily="18" charset="0"/>
                <a:cs typeface="Times New Roman" pitchFamily="18" charset="0"/>
              </a:rPr>
              <a:t>Ý </a:t>
            </a:r>
            <a:r>
              <a:rPr lang="en-US" sz="3200" b="1" dirty="0" err="1">
                <a:solidFill>
                  <a:srgbClr val="FFFF00"/>
                </a:solidFill>
                <a:latin typeface="Times New Roman" pitchFamily="18" charset="0"/>
                <a:cs typeface="Times New Roman" pitchFamily="18" charset="0"/>
              </a:rPr>
              <a:t>nghĩa</a:t>
            </a:r>
            <a:r>
              <a:rPr lang="en-US" sz="3200" b="1" dirty="0">
                <a:solidFill>
                  <a:srgbClr val="FFFF00"/>
                </a:solidFill>
                <a:latin typeface="Times New Roman" pitchFamily="18" charset="0"/>
                <a:cs typeface="Times New Roman" pitchFamily="18" charset="0"/>
              </a:rPr>
              <a:t> </a:t>
            </a:r>
            <a:r>
              <a:rPr lang="en-US" sz="3200" b="1" dirty="0" err="1">
                <a:solidFill>
                  <a:srgbClr val="FFFF00"/>
                </a:solidFill>
                <a:latin typeface="Times New Roman" pitchFamily="18" charset="0"/>
                <a:cs typeface="Times New Roman" pitchFamily="18" charset="0"/>
              </a:rPr>
              <a:t>phương</a:t>
            </a:r>
            <a:r>
              <a:rPr lang="en-US" sz="3200" b="1" dirty="0">
                <a:solidFill>
                  <a:srgbClr val="FFFF00"/>
                </a:solidFill>
                <a:latin typeface="Times New Roman" pitchFamily="18" charset="0"/>
                <a:cs typeface="Times New Roman" pitchFamily="18" charset="0"/>
              </a:rPr>
              <a:t> </a:t>
            </a:r>
            <a:r>
              <a:rPr lang="en-US" sz="3200" b="1" dirty="0" err="1">
                <a:solidFill>
                  <a:srgbClr val="FFFF00"/>
                </a:solidFill>
                <a:latin typeface="Times New Roman" pitchFamily="18" charset="0"/>
                <a:cs typeface="Times New Roman" pitchFamily="18" charset="0"/>
              </a:rPr>
              <a:t>pháp</a:t>
            </a:r>
            <a:r>
              <a:rPr lang="en-US" sz="3200" b="1" dirty="0">
                <a:solidFill>
                  <a:srgbClr val="FFFF00"/>
                </a:solidFill>
                <a:latin typeface="Times New Roman" pitchFamily="18" charset="0"/>
                <a:cs typeface="Times New Roman" pitchFamily="18" charset="0"/>
              </a:rPr>
              <a:t> </a:t>
            </a:r>
            <a:r>
              <a:rPr lang="en-US" sz="3200" b="1" dirty="0" err="1">
                <a:solidFill>
                  <a:srgbClr val="FFFF00"/>
                </a:solidFill>
                <a:latin typeface="Times New Roman" pitchFamily="18" charset="0"/>
                <a:cs typeface="Times New Roman" pitchFamily="18" charset="0"/>
              </a:rPr>
              <a:t>luận</a:t>
            </a:r>
            <a:endParaRPr lang="en-US" sz="3200" b="1" dirty="0">
              <a:solidFill>
                <a:srgbClr val="FFFF00"/>
              </a:solidFill>
              <a:latin typeface="Times New Roman" pitchFamily="18" charset="0"/>
              <a:cs typeface="Times New Roman" pitchFamily="18" charset="0"/>
            </a:endParaRPr>
          </a:p>
        </p:txBody>
      </p:sp>
      <p:sp>
        <p:nvSpPr>
          <p:cNvPr id="21" name="AutoShape 50">
            <a:hlinkClick r:id="" action="ppaction://noaction"/>
            <a:extLst>
              <a:ext uri="{FF2B5EF4-FFF2-40B4-BE49-F238E27FC236}">
                <a16:creationId xmlns:a16="http://schemas.microsoft.com/office/drawing/2014/main" id="{B7A2634B-0C39-4948-99C0-F245C65C6496}"/>
              </a:ext>
            </a:extLst>
          </p:cNvPr>
          <p:cNvSpPr>
            <a:spLocks noChangeArrowheads="1"/>
          </p:cNvSpPr>
          <p:nvPr/>
        </p:nvSpPr>
        <p:spPr bwMode="gray">
          <a:xfrm>
            <a:off x="1981200" y="2514600"/>
            <a:ext cx="6477000" cy="16002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22" name="AutoShape 50">
            <a:hlinkClick r:id="" action="ppaction://noaction"/>
            <a:extLst>
              <a:ext uri="{FF2B5EF4-FFF2-40B4-BE49-F238E27FC236}">
                <a16:creationId xmlns:a16="http://schemas.microsoft.com/office/drawing/2014/main" id="{BEB0ED23-EDC8-445B-86BD-C8396BC04238}"/>
              </a:ext>
            </a:extLst>
          </p:cNvPr>
          <p:cNvSpPr>
            <a:spLocks noChangeArrowheads="1"/>
          </p:cNvSpPr>
          <p:nvPr/>
        </p:nvSpPr>
        <p:spPr bwMode="gray">
          <a:xfrm>
            <a:off x="2286000" y="4876800"/>
            <a:ext cx="6172200" cy="16764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23" name="TextBox 40">
            <a:extLst>
              <a:ext uri="{FF2B5EF4-FFF2-40B4-BE49-F238E27FC236}">
                <a16:creationId xmlns:a16="http://schemas.microsoft.com/office/drawing/2014/main" id="{A2CA09A3-FB1B-4D4E-9997-5A6B76316429}"/>
              </a:ext>
            </a:extLst>
          </p:cNvPr>
          <p:cNvSpPr txBox="1">
            <a:spLocks noChangeArrowheads="1"/>
          </p:cNvSpPr>
          <p:nvPr/>
        </p:nvSpPr>
        <p:spPr bwMode="auto">
          <a:xfrm>
            <a:off x="2209800" y="2932113"/>
            <a:ext cx="5715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800">
                <a:latin typeface="Times New Roman" panose="02020603050405020304" pitchFamily="18" charset="0"/>
                <a:cs typeface="Times New Roman" panose="02020603050405020304" pitchFamily="18" charset="0"/>
              </a:rPr>
              <a:t>Quan điểm toàn diện</a:t>
            </a:r>
          </a:p>
        </p:txBody>
      </p:sp>
      <p:sp>
        <p:nvSpPr>
          <p:cNvPr id="24" name="TextBox 42">
            <a:extLst>
              <a:ext uri="{FF2B5EF4-FFF2-40B4-BE49-F238E27FC236}">
                <a16:creationId xmlns:a16="http://schemas.microsoft.com/office/drawing/2014/main" id="{D4AB05F3-84B3-4025-81C9-E07A05D383E3}"/>
              </a:ext>
            </a:extLst>
          </p:cNvPr>
          <p:cNvSpPr txBox="1">
            <a:spLocks noChangeArrowheads="1"/>
          </p:cNvSpPr>
          <p:nvPr/>
        </p:nvSpPr>
        <p:spPr bwMode="auto">
          <a:xfrm>
            <a:off x="2514600" y="5495925"/>
            <a:ext cx="533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800">
                <a:latin typeface="Times New Roman" panose="02020603050405020304" pitchFamily="18" charset="0"/>
                <a:cs typeface="Times New Roman" panose="02020603050405020304" pitchFamily="18" charset="0"/>
              </a:rPr>
              <a:t>Quan điểm lịch sử - cụ thể</a:t>
            </a:r>
          </a:p>
        </p:txBody>
      </p:sp>
    </p:spTree>
    <p:extLst>
      <p:ext uri="{BB962C8B-B14F-4D97-AF65-F5344CB8AC3E}">
        <p14:creationId xmlns:p14="http://schemas.microsoft.com/office/powerpoint/2010/main" val="1789818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ox(in)">
                                      <p:cBhvr>
                                        <p:cTn id="7" dur="500"/>
                                        <p:tgtEl>
                                          <p:spTgt spid="13"/>
                                        </p:tgtEl>
                                      </p:cBhvr>
                                    </p:animEffect>
                                  </p:childTnLst>
                                </p:cTn>
                              </p:par>
                              <p:par>
                                <p:cTn id="8" presetID="4"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in)">
                                      <p:cBhvr>
                                        <p:cTn id="10" dur="500"/>
                                        <p:tgtEl>
                                          <p:spTgt spid="4"/>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box(in)">
                                      <p:cBhvr>
                                        <p:cTn id="13" dur="500"/>
                                        <p:tgtEl>
                                          <p:spTgt spid="23"/>
                                        </p:tgtEl>
                                      </p:cBhvr>
                                    </p:animEffect>
                                  </p:childTnLst>
                                </p:cTn>
                              </p:par>
                              <p:par>
                                <p:cTn id="14" presetID="4" presetClass="entr" presetSubtype="16" fill="hold"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box(in)">
                                      <p:cBhvr>
                                        <p:cTn id="16" dur="500"/>
                                        <p:tgtEl>
                                          <p:spTgt spid="21"/>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box(in)">
                                      <p:cBhvr>
                                        <p:cTn id="19" dur="500"/>
                                        <p:tgtEl>
                                          <p:spTgt spid="24"/>
                                        </p:tgtEl>
                                      </p:cBhvr>
                                    </p:animEffect>
                                  </p:childTnLst>
                                </p:cTn>
                              </p:par>
                              <p:par>
                                <p:cTn id="20" presetID="4" presetClass="entr" presetSubtype="16" fill="hold" nodeType="with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box(in)">
                                      <p:cBhvr>
                                        <p:cTn id="2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220"/>
            <a:ext cx="9144001" cy="6854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lgn="ctr">
              <a:buNone/>
            </a:pPr>
            <a:r>
              <a:rPr lang="vi-VN" sz="2400" b="1">
                <a:solidFill>
                  <a:schemeClr val="bg1"/>
                </a:solidFill>
                <a:latin typeface="Times New Roman" panose="02020603050405020304" pitchFamily="18" charset="0"/>
                <a:cs typeface="Times New Roman" panose="02020603050405020304" pitchFamily="18" charset="0"/>
              </a:rPr>
              <a:t>Bài 2: NHỮNG NGUYÊN LÝ VÀ QUY LUẬT CƠ BẢN CỦA PHÉP BIỆN CHỨNG DUY VẬT (tt)</a:t>
            </a:r>
          </a:p>
        </p:txBody>
      </p:sp>
      <p:pic>
        <p:nvPicPr>
          <p:cNvPr id="4" name="Picture 10" descr="http://hndnhaiduong.haiduong.edu.vn/upload/duk/content/cay-nghe-nghiep_2.png">
            <a:extLst>
              <a:ext uri="{FF2B5EF4-FFF2-40B4-BE49-F238E27FC236}">
                <a16:creationId xmlns:a16="http://schemas.microsoft.com/office/drawing/2014/main" id="{CCC2E40A-EF9E-44C7-A7E1-FEA044286D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200" y="990600"/>
            <a:ext cx="7729538" cy="5813124"/>
          </a:xfrm>
          <a:prstGeom prst="rect">
            <a:avLst/>
          </a:prstGeom>
          <a:ln w="9525">
            <a:solidFill>
              <a:srgbClr val="FF0000"/>
            </a:solidFill>
            <a:miter lim="800000"/>
            <a:headEnd/>
            <a:tailEnd/>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5" name="Slide Number Placeholder 4">
            <a:extLst>
              <a:ext uri="{FF2B5EF4-FFF2-40B4-BE49-F238E27FC236}">
                <a16:creationId xmlns:a16="http://schemas.microsoft.com/office/drawing/2014/main" id="{F50AE639-2D7A-4CE6-8FA2-8E69C08F091D}"/>
              </a:ext>
            </a:extLst>
          </p:cNvPr>
          <p:cNvSpPr txBox="1">
            <a:spLocks/>
          </p:cNvSpPr>
          <p:nvPr/>
        </p:nvSpPr>
        <p:spPr bwMode="gray">
          <a:xfrm>
            <a:off x="6489218" y="6403920"/>
            <a:ext cx="1892781" cy="350499"/>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algn="l" rtl="0" fontAlgn="base">
              <a:spcBef>
                <a:spcPct val="20000"/>
              </a:spcBef>
              <a:spcAft>
                <a:spcPct val="0"/>
              </a:spcAft>
              <a:buChar char="•"/>
              <a:defRPr sz="3200" b="1" kern="1200">
                <a:solidFill>
                  <a:schemeClr val="tx1"/>
                </a:solidFill>
                <a:latin typeface="Arial" panose="020B0604020202020204" pitchFamily="34" charset="0"/>
                <a:ea typeface="+mn-ea"/>
                <a:cs typeface="+mn-cs"/>
              </a:defRPr>
            </a:lvl1pPr>
            <a:lvl2pPr marL="742950" indent="-285750" algn="l" rtl="0" fontAlgn="base">
              <a:spcBef>
                <a:spcPct val="20000"/>
              </a:spcBef>
              <a:spcAft>
                <a:spcPct val="0"/>
              </a:spcAft>
              <a:buChar char="–"/>
              <a:defRPr sz="2800" kern="1200">
                <a:solidFill>
                  <a:schemeClr val="tx1"/>
                </a:solidFill>
                <a:latin typeface="Arial" panose="020B0604020202020204" pitchFamily="34" charset="0"/>
                <a:ea typeface="+mn-ea"/>
                <a:cs typeface="+mn-cs"/>
              </a:defRPr>
            </a:lvl2pPr>
            <a:lvl3pPr marL="1143000" indent="-228600" algn="l" rtl="0" fontAlgn="base">
              <a:spcBef>
                <a:spcPct val="20000"/>
              </a:spcBef>
              <a:spcAft>
                <a:spcPct val="0"/>
              </a:spcAft>
              <a:buChar char="•"/>
              <a:defRPr sz="2400" kern="1200">
                <a:solidFill>
                  <a:schemeClr val="tx1"/>
                </a:solidFill>
                <a:latin typeface="Arial" panose="020B0604020202020204" pitchFamily="34" charset="0"/>
                <a:ea typeface="+mn-ea"/>
                <a:cs typeface="+mn-cs"/>
              </a:defRPr>
            </a:lvl3pPr>
            <a:lvl4pPr marL="1600200" indent="-228600" algn="l" rtl="0" fontAlgn="base">
              <a:spcBef>
                <a:spcPct val="20000"/>
              </a:spcBef>
              <a:spcAft>
                <a:spcPct val="0"/>
              </a:spcAft>
              <a:buChar char="–"/>
              <a:defRPr sz="2000" kern="1200">
                <a:solidFill>
                  <a:schemeClr val="tx1"/>
                </a:solidFill>
                <a:latin typeface="Arial" panose="020B0604020202020204" pitchFamily="34" charset="0"/>
                <a:ea typeface="+mn-ea"/>
                <a:cs typeface="+mn-cs"/>
              </a:defRPr>
            </a:lvl4pPr>
            <a:lvl5pPr marL="2057400" indent="-228600" algn="l" rtl="0" fontAlgn="base">
              <a:spcBef>
                <a:spcPct val="20000"/>
              </a:spcBef>
              <a:spcAft>
                <a:spcPct val="0"/>
              </a:spcAft>
              <a:buChar char="»"/>
              <a:defRPr sz="2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20000"/>
              </a:spcBef>
              <a:spcAft>
                <a:spcPct val="0"/>
              </a:spcAft>
              <a:buChar char="»"/>
              <a:defRPr sz="2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20000"/>
              </a:spcBef>
              <a:spcAft>
                <a:spcPct val="0"/>
              </a:spcAft>
              <a:buChar char="»"/>
              <a:defRPr sz="2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20000"/>
              </a:spcBef>
              <a:spcAft>
                <a:spcPct val="0"/>
              </a:spcAft>
              <a:buChar char="»"/>
              <a:defRPr sz="2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20000"/>
              </a:spcBef>
              <a:spcAft>
                <a:spcPct val="0"/>
              </a:spcAft>
              <a:buChar char="»"/>
              <a:defRPr sz="2000" kern="1200">
                <a:solidFill>
                  <a:schemeClr val="tx1"/>
                </a:solidFill>
                <a:latin typeface="Arial" panose="020B0604020202020204" pitchFamily="34" charset="0"/>
                <a:ea typeface="+mn-ea"/>
                <a:cs typeface="+mn-cs"/>
              </a:defRPr>
            </a:lvl9pPr>
          </a:lstStyle>
          <a:p>
            <a:pPr>
              <a:spcBef>
                <a:spcPct val="0"/>
              </a:spcBef>
              <a:buFontTx/>
              <a:buNone/>
            </a:pPr>
            <a:fld id="{6364FD05-0030-424A-A6A9-367EF5E79038}" type="slidenum">
              <a:rPr lang="en-US" altLang="en-US" sz="1400" smtClean="0"/>
              <a:pPr>
                <a:spcBef>
                  <a:spcPct val="0"/>
                </a:spcBef>
                <a:buFontTx/>
                <a:buNone/>
              </a:pPr>
              <a:t>31</a:t>
            </a:fld>
            <a:endParaRPr lang="en-US" altLang="en-US" sz="1400"/>
          </a:p>
        </p:txBody>
      </p:sp>
      <p:sp>
        <p:nvSpPr>
          <p:cNvPr id="6" name="Rectangle 5">
            <a:extLst>
              <a:ext uri="{FF2B5EF4-FFF2-40B4-BE49-F238E27FC236}">
                <a16:creationId xmlns:a16="http://schemas.microsoft.com/office/drawing/2014/main" id="{817CC1EC-8C1A-4AAB-AF71-5A3C57317B6A}"/>
              </a:ext>
            </a:extLst>
          </p:cNvPr>
          <p:cNvSpPr/>
          <p:nvPr/>
        </p:nvSpPr>
        <p:spPr bwMode="auto">
          <a:xfrm>
            <a:off x="6002272" y="5971008"/>
            <a:ext cx="1746316" cy="461665"/>
          </a:xfrm>
          <a:prstGeom prst="rect">
            <a:avLst/>
          </a:prstGeom>
          <a:solidFill>
            <a:schemeClr val="bg1">
              <a:lumMod val="85000"/>
            </a:schemeClr>
          </a:solidFill>
          <a:ln>
            <a:noFill/>
          </a:ln>
          <a:effectLst/>
          <a:extLst/>
        </p:spPr>
        <p:txBody>
          <a:bodyPr wrap="square" anchor="ctr">
            <a:spAutoFit/>
          </a:bodyPr>
          <a:lstStyle/>
          <a:p>
            <a:pPr algn="ctr" eaLnBrk="1" hangingPunct="1">
              <a:spcBef>
                <a:spcPct val="50000"/>
              </a:spcBef>
              <a:defRPr/>
            </a:pPr>
            <a:r>
              <a:rPr lang="en-US" sz="2400" b="1">
                <a:latin typeface="Times New Roman" pitchFamily="18" charset="0"/>
                <a:cs typeface="Times New Roman" pitchFamily="18" charset="0"/>
              </a:rPr>
              <a:t>Tài chính</a:t>
            </a:r>
          </a:p>
        </p:txBody>
      </p:sp>
      <p:sp>
        <p:nvSpPr>
          <p:cNvPr id="8" name="Rectangle 7">
            <a:extLst>
              <a:ext uri="{FF2B5EF4-FFF2-40B4-BE49-F238E27FC236}">
                <a16:creationId xmlns:a16="http://schemas.microsoft.com/office/drawing/2014/main" id="{F9D9B779-9320-4F99-9CD9-EC92ED61B3FC}"/>
              </a:ext>
            </a:extLst>
          </p:cNvPr>
          <p:cNvSpPr/>
          <p:nvPr/>
        </p:nvSpPr>
        <p:spPr bwMode="auto">
          <a:xfrm>
            <a:off x="6659465" y="4699629"/>
            <a:ext cx="1908273" cy="1384995"/>
          </a:xfrm>
          <a:prstGeom prst="rect">
            <a:avLst/>
          </a:prstGeom>
          <a:solidFill>
            <a:schemeClr val="bg1">
              <a:lumMod val="85000"/>
            </a:schemeClr>
          </a:solidFill>
          <a:ln>
            <a:noFill/>
          </a:ln>
          <a:effectLst/>
          <a:extLst/>
        </p:spPr>
        <p:txBody>
          <a:bodyPr wrap="square" anchor="ctr">
            <a:spAutoFit/>
          </a:bodyPr>
          <a:lstStyle/>
          <a:p>
            <a:pPr eaLnBrk="1" hangingPunct="1">
              <a:spcBef>
                <a:spcPct val="50000"/>
              </a:spcBef>
              <a:defRPr/>
            </a:pPr>
            <a:endParaRPr lang="en-US" sz="2400" b="1">
              <a:latin typeface="Times New Roman" pitchFamily="18" charset="0"/>
              <a:cs typeface="Times New Roman" pitchFamily="18" charset="0"/>
            </a:endParaRPr>
          </a:p>
          <a:p>
            <a:pPr eaLnBrk="1" hangingPunct="1">
              <a:spcBef>
                <a:spcPct val="50000"/>
              </a:spcBef>
              <a:defRPr/>
            </a:pPr>
            <a:r>
              <a:rPr lang="en-US" sz="2400" b="1">
                <a:latin typeface="Times New Roman" pitchFamily="18" charset="0"/>
                <a:cs typeface="Times New Roman" pitchFamily="18" charset="0"/>
              </a:rPr>
              <a:t>Nhu cầu xã hội</a:t>
            </a:r>
          </a:p>
        </p:txBody>
      </p:sp>
      <p:sp>
        <p:nvSpPr>
          <p:cNvPr id="9" name="Rectangle 8">
            <a:extLst>
              <a:ext uri="{FF2B5EF4-FFF2-40B4-BE49-F238E27FC236}">
                <a16:creationId xmlns:a16="http://schemas.microsoft.com/office/drawing/2014/main" id="{FEF2F936-FC61-4941-A973-15FD02AF133A}"/>
              </a:ext>
            </a:extLst>
          </p:cNvPr>
          <p:cNvSpPr>
            <a:spLocks noChangeArrowheads="1"/>
          </p:cNvSpPr>
          <p:nvPr/>
        </p:nvSpPr>
        <p:spPr bwMode="auto">
          <a:xfrm>
            <a:off x="5562503" y="3427732"/>
            <a:ext cx="1908272" cy="83099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US" altLang="en-US" sz="2400" b="1">
                <a:solidFill>
                  <a:srgbClr val="C00000"/>
                </a:solidFill>
                <a:latin typeface="Times New Roman" panose="02020603050405020304" pitchFamily="18" charset="0"/>
                <a:cs typeface="Times New Roman" panose="02020603050405020304" pitchFamily="18" charset="0"/>
              </a:rPr>
              <a:t>Cơ hội thăng tiến</a:t>
            </a:r>
          </a:p>
        </p:txBody>
      </p:sp>
    </p:spTree>
    <p:extLst>
      <p:ext uri="{BB962C8B-B14F-4D97-AF65-F5344CB8AC3E}">
        <p14:creationId xmlns:p14="http://schemas.microsoft.com/office/powerpoint/2010/main" val="2947462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ircle(in)">
                                      <p:cBhvr>
                                        <p:cTn id="13" dur="2000"/>
                                        <p:tgtEl>
                                          <p:spTgt spid="8"/>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circle(in)">
                                      <p:cBhvr>
                                        <p:cTn id="16"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220"/>
            <a:ext cx="9144001" cy="6854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lgn="ctr">
              <a:buNone/>
            </a:pPr>
            <a:r>
              <a:rPr lang="vi-VN" sz="2400" b="1">
                <a:solidFill>
                  <a:schemeClr val="bg1"/>
                </a:solidFill>
                <a:latin typeface="Times New Roman" panose="02020603050405020304" pitchFamily="18" charset="0"/>
                <a:cs typeface="Times New Roman" panose="02020603050405020304" pitchFamily="18" charset="0"/>
              </a:rPr>
              <a:t>Bài 2: NHỮNG NGUYÊN LÝ VÀ QUY LUẬT CƠ BẢN CỦA PHÉP BIỆN CHỨNG DUY VẬT (tt)</a:t>
            </a:r>
          </a:p>
        </p:txBody>
      </p:sp>
      <p:sp>
        <p:nvSpPr>
          <p:cNvPr id="4" name="Content Placeholder 2">
            <a:extLst>
              <a:ext uri="{FF2B5EF4-FFF2-40B4-BE49-F238E27FC236}">
                <a16:creationId xmlns:a16="http://schemas.microsoft.com/office/drawing/2014/main" id="{309AAC7F-8717-4828-AF37-0A2278415138}"/>
              </a:ext>
            </a:extLst>
          </p:cNvPr>
          <p:cNvSpPr txBox="1">
            <a:spLocks/>
          </p:cNvSpPr>
          <p:nvPr/>
        </p:nvSpPr>
        <p:spPr>
          <a:xfrm>
            <a:off x="784225" y="838200"/>
            <a:ext cx="7902575" cy="3352800"/>
          </a:xfrm>
          <a:prstGeom prst="rect">
            <a:avLst/>
          </a:prstGeom>
        </p:spPr>
        <p:txBody>
          <a:bodyPr/>
          <a:lstStyle>
            <a:lvl1pPr marL="342900" indent="-342900" algn="l" rtl="0" eaLnBrk="1" fontAlgn="base" hangingPunct="1">
              <a:spcBef>
                <a:spcPct val="20000"/>
              </a:spcBef>
              <a:spcAft>
                <a:spcPct val="0"/>
              </a:spcAft>
              <a:buClr>
                <a:schemeClr val="hlink"/>
              </a:buClr>
              <a:buFont typeface="Wingdings" pitchFamily="2" charset="2"/>
              <a:buChar char="v"/>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b="0" i="0" u="none">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algn="just">
              <a:lnSpc>
                <a:spcPct val="150000"/>
              </a:lnSpc>
              <a:buFontTx/>
              <a:buNone/>
            </a:pPr>
            <a:endParaRPr lang="en-US" altLang="en-US" sz="2600" kern="0">
              <a:latin typeface="Times New Roman" panose="02020603050405020304" pitchFamily="18" charset="0"/>
              <a:cs typeface="Times New Roman" panose="02020603050405020304" pitchFamily="18" charset="0"/>
            </a:endParaRPr>
          </a:p>
          <a:p>
            <a:pPr algn="just">
              <a:lnSpc>
                <a:spcPct val="150000"/>
              </a:lnSpc>
              <a:buFontTx/>
              <a:buNone/>
            </a:pPr>
            <a:r>
              <a:rPr lang="en-US" altLang="en-US" sz="2600" kern="0">
                <a:solidFill>
                  <a:srgbClr val="0000FF"/>
                </a:solidFill>
                <a:latin typeface="Times New Roman" panose="02020603050405020304" pitchFamily="18" charset="0"/>
                <a:cs typeface="Times New Roman" panose="02020603050405020304" pitchFamily="18" charset="0"/>
              </a:rPr>
              <a:t>	 	</a:t>
            </a:r>
            <a:r>
              <a:rPr lang="en-US" altLang="en-US" sz="2600" b="1" i="1" kern="0">
                <a:solidFill>
                  <a:srgbClr val="0000FF"/>
                </a:solidFill>
                <a:latin typeface="Times New Roman" panose="02020603050405020304" pitchFamily="18" charset="0"/>
                <a:cs typeface="Times New Roman" panose="02020603050405020304" pitchFamily="18" charset="0"/>
              </a:rPr>
              <a:t>Quan điểm toàn diện:</a:t>
            </a:r>
          </a:p>
          <a:p>
            <a:pPr algn="just">
              <a:lnSpc>
                <a:spcPct val="150000"/>
              </a:lnSpc>
              <a:buFont typeface="Wingdings" pitchFamily="2" charset="2"/>
              <a:buChar char="Ø"/>
            </a:pPr>
            <a:r>
              <a:rPr lang="en-US" altLang="en-US" sz="2600" kern="0">
                <a:latin typeface="Times New Roman" panose="02020603050405020304" pitchFamily="18" charset="0"/>
                <a:cs typeface="Times New Roman" panose="02020603050405020304" pitchFamily="18" charset="0"/>
              </a:rPr>
              <a:t>Phải xem xét sự vật, hiện tượng trong mối quan hệ biện chứng qua lại giữa các mặt trong cùng một sự vật, hiện tượng hoặc giữa các sự vật, hiện tượng khác nhau.</a:t>
            </a:r>
          </a:p>
        </p:txBody>
      </p:sp>
      <p:grpSp>
        <p:nvGrpSpPr>
          <p:cNvPr id="5" name="Group 67">
            <a:extLst>
              <a:ext uri="{FF2B5EF4-FFF2-40B4-BE49-F238E27FC236}">
                <a16:creationId xmlns:a16="http://schemas.microsoft.com/office/drawing/2014/main" id="{D25E8C4B-6937-4D79-9B20-B1DCD8C1E663}"/>
              </a:ext>
            </a:extLst>
          </p:cNvPr>
          <p:cNvGrpSpPr>
            <a:grpSpLocks/>
          </p:cNvGrpSpPr>
          <p:nvPr/>
        </p:nvGrpSpPr>
        <p:grpSpPr bwMode="auto">
          <a:xfrm>
            <a:off x="762000" y="1752600"/>
            <a:ext cx="381000" cy="381000"/>
            <a:chOff x="2078" y="1680"/>
            <a:chExt cx="1615" cy="1615"/>
          </a:xfrm>
        </p:grpSpPr>
        <p:sp>
          <p:nvSpPr>
            <p:cNvPr id="6" name="Oval 68">
              <a:extLst>
                <a:ext uri="{FF2B5EF4-FFF2-40B4-BE49-F238E27FC236}">
                  <a16:creationId xmlns:a16="http://schemas.microsoft.com/office/drawing/2014/main" id="{0E2299D6-DA6A-40D9-9A35-F6442525AB72}"/>
                </a:ext>
              </a:extLst>
            </p:cNvPr>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latin typeface="Calibri" panose="020F0502020204030204" pitchFamily="34" charset="0"/>
              </a:endParaRPr>
            </a:p>
          </p:txBody>
        </p:sp>
        <p:sp>
          <p:nvSpPr>
            <p:cNvPr id="8" name="Oval 69">
              <a:extLst>
                <a:ext uri="{FF2B5EF4-FFF2-40B4-BE49-F238E27FC236}">
                  <a16:creationId xmlns:a16="http://schemas.microsoft.com/office/drawing/2014/main" id="{BF41C58B-BE09-4E43-95FB-0A8882A10696}"/>
                </a:ext>
              </a:extLst>
            </p:cNvPr>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latin typeface="Calibri" panose="020F0502020204030204" pitchFamily="34" charset="0"/>
              </a:endParaRPr>
            </a:p>
          </p:txBody>
        </p:sp>
        <p:sp>
          <p:nvSpPr>
            <p:cNvPr id="9" name="Oval 70">
              <a:extLst>
                <a:ext uri="{FF2B5EF4-FFF2-40B4-BE49-F238E27FC236}">
                  <a16:creationId xmlns:a16="http://schemas.microsoft.com/office/drawing/2014/main" id="{6F36E7C3-44A5-4363-8E05-2CE0C358F059}"/>
                </a:ext>
              </a:extLst>
            </p:cNvPr>
            <p:cNvSpPr>
              <a:spLocks noChangeArrowheads="1"/>
            </p:cNvSpPr>
            <p:nvPr/>
          </p:nvSpPr>
          <p:spPr bwMode="gray">
            <a:xfrm>
              <a:off x="2253" y="1855"/>
              <a:ext cx="1265"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endParaRPr>
            </a:p>
          </p:txBody>
        </p:sp>
        <p:sp>
          <p:nvSpPr>
            <p:cNvPr id="10" name="Oval 71">
              <a:extLst>
                <a:ext uri="{FF2B5EF4-FFF2-40B4-BE49-F238E27FC236}">
                  <a16:creationId xmlns:a16="http://schemas.microsoft.com/office/drawing/2014/main" id="{DEE2290F-1AD6-4C1A-AF46-52ED1906A100}"/>
                </a:ext>
              </a:extLst>
            </p:cNvPr>
            <p:cNvSpPr>
              <a:spLocks noChangeArrowheads="1"/>
            </p:cNvSpPr>
            <p:nvPr/>
          </p:nvSpPr>
          <p:spPr bwMode="gray">
            <a:xfrm>
              <a:off x="2254" y="1856"/>
              <a:ext cx="1262" cy="1264"/>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latin typeface="Calibri" panose="020F0502020204030204" pitchFamily="34" charset="0"/>
              </a:endParaRPr>
            </a:p>
          </p:txBody>
        </p:sp>
        <p:sp>
          <p:nvSpPr>
            <p:cNvPr id="12" name="Oval 72">
              <a:extLst>
                <a:ext uri="{FF2B5EF4-FFF2-40B4-BE49-F238E27FC236}">
                  <a16:creationId xmlns:a16="http://schemas.microsoft.com/office/drawing/2014/main" id="{1E89DB08-32D0-4F20-87F9-1DA3C028CC2E}"/>
                </a:ext>
              </a:extLst>
            </p:cNvPr>
            <p:cNvSpPr>
              <a:spLocks noChangeArrowheads="1"/>
            </p:cNvSpPr>
            <p:nvPr/>
          </p:nvSpPr>
          <p:spPr bwMode="gray">
            <a:xfrm>
              <a:off x="2334" y="1936"/>
              <a:ext cx="1097"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endParaRPr>
            </a:p>
          </p:txBody>
        </p:sp>
        <p:sp>
          <p:nvSpPr>
            <p:cNvPr id="13" name="Oval 73">
              <a:extLst>
                <a:ext uri="{FF2B5EF4-FFF2-40B4-BE49-F238E27FC236}">
                  <a16:creationId xmlns:a16="http://schemas.microsoft.com/office/drawing/2014/main" id="{A90CFF9D-AA82-489D-B362-CBDA94A83BA0}"/>
                </a:ext>
              </a:extLst>
            </p:cNvPr>
            <p:cNvSpPr>
              <a:spLocks noChangeArrowheads="1"/>
            </p:cNvSpPr>
            <p:nvPr/>
          </p:nvSpPr>
          <p:spPr bwMode="gray">
            <a:xfrm>
              <a:off x="2337" y="1939"/>
              <a:ext cx="1096" cy="1098"/>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latin typeface="Calibri" panose="020F0502020204030204" pitchFamily="34" charset="0"/>
              </a:endParaRPr>
            </a:p>
          </p:txBody>
        </p:sp>
      </p:grpSp>
    </p:spTree>
    <p:extLst>
      <p:ext uri="{BB962C8B-B14F-4D97-AF65-F5344CB8AC3E}">
        <p14:creationId xmlns:p14="http://schemas.microsoft.com/office/powerpoint/2010/main" val="231232017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220"/>
            <a:ext cx="9144001" cy="6854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lgn="ctr">
              <a:buNone/>
            </a:pPr>
            <a:r>
              <a:rPr lang="vi-VN" sz="2400" b="1">
                <a:solidFill>
                  <a:schemeClr val="bg1"/>
                </a:solidFill>
                <a:latin typeface="Times New Roman" panose="02020603050405020304" pitchFamily="18" charset="0"/>
                <a:cs typeface="Times New Roman" panose="02020603050405020304" pitchFamily="18" charset="0"/>
              </a:rPr>
              <a:t>Bài 2: NHỮNG NGUYÊN LÝ VÀ QUY LUẬT CƠ BẢN CỦA PHÉP BIỆN CHỨNG DUY VẬT (tt)</a:t>
            </a:r>
          </a:p>
        </p:txBody>
      </p:sp>
      <p:sp>
        <p:nvSpPr>
          <p:cNvPr id="4" name="Content Placeholder 2">
            <a:extLst>
              <a:ext uri="{FF2B5EF4-FFF2-40B4-BE49-F238E27FC236}">
                <a16:creationId xmlns:a16="http://schemas.microsoft.com/office/drawing/2014/main" id="{45C98AD2-8C56-4474-97D9-DA8DAE77E738}"/>
              </a:ext>
            </a:extLst>
          </p:cNvPr>
          <p:cNvSpPr txBox="1">
            <a:spLocks/>
          </p:cNvSpPr>
          <p:nvPr/>
        </p:nvSpPr>
        <p:spPr>
          <a:xfrm>
            <a:off x="755650" y="1600200"/>
            <a:ext cx="7931150" cy="4525963"/>
          </a:xfrm>
          <a:prstGeom prst="rect">
            <a:avLst/>
          </a:prstGeom>
        </p:spPr>
        <p:txBody>
          <a:bodyPr/>
          <a:lstStyle>
            <a:lvl1pPr marL="342900" indent="-342900" algn="l" rtl="0" eaLnBrk="1" fontAlgn="base" hangingPunct="1">
              <a:spcBef>
                <a:spcPct val="20000"/>
              </a:spcBef>
              <a:spcAft>
                <a:spcPct val="0"/>
              </a:spcAft>
              <a:buClr>
                <a:schemeClr val="hlink"/>
              </a:buClr>
              <a:buFont typeface="Wingdings" pitchFamily="2" charset="2"/>
              <a:buChar char="v"/>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b="0" i="0" u="none">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FontTx/>
              <a:buNone/>
              <a:defRPr/>
            </a:pPr>
            <a:r>
              <a:rPr lang="en-US" kern="0"/>
              <a:t>    </a:t>
            </a:r>
            <a:r>
              <a:rPr lang="en-US" sz="2400" b="1" i="1" kern="0">
                <a:solidFill>
                  <a:srgbClr val="0000FF"/>
                </a:solidFill>
                <a:latin typeface="Times New Roman" pitchFamily="18" charset="0"/>
                <a:cs typeface="Times New Roman" pitchFamily="18" charset="0"/>
              </a:rPr>
              <a:t>Quan điểm lịch sử - cụ thể:</a:t>
            </a:r>
          </a:p>
          <a:p>
            <a:pPr algn="just">
              <a:lnSpc>
                <a:spcPct val="150000"/>
              </a:lnSpc>
              <a:buFont typeface="Wingdings" pitchFamily="2" charset="2"/>
              <a:buChar char="Ø"/>
              <a:defRPr/>
            </a:pPr>
            <a:r>
              <a:rPr lang="en-US" altLang="en-US" sz="2400" kern="0">
                <a:latin typeface="Times New Roman" pitchFamily="18" charset="0"/>
                <a:cs typeface="Times New Roman" pitchFamily="18" charset="0"/>
              </a:rPr>
              <a:t>Khi xem xét sự vật, hiện tượng phải đặt nó trong từng điều kiện không gian, thời gian cụ thể.</a:t>
            </a:r>
          </a:p>
          <a:p>
            <a:pPr algn="just">
              <a:lnSpc>
                <a:spcPct val="150000"/>
              </a:lnSpc>
              <a:buFont typeface="Wingdings" pitchFamily="2" charset="2"/>
              <a:buChar char="Ø"/>
              <a:defRPr/>
            </a:pPr>
            <a:r>
              <a:rPr lang="en-US" altLang="en-US" sz="2400" kern="0">
                <a:latin typeface="Times New Roman" pitchFamily="18" charset="0"/>
                <a:cs typeface="Times New Roman" pitchFamily="18" charset="0"/>
              </a:rPr>
              <a:t>Phải ý đến quá trình phát sinh, tồn tại...và xu hướng vận động, phát triển của nó.</a:t>
            </a:r>
          </a:p>
          <a:p>
            <a:pPr marL="0" indent="0" algn="just">
              <a:buFontTx/>
              <a:buNone/>
              <a:defRPr/>
            </a:pPr>
            <a:endParaRPr lang="en-US" altLang="en-US" sz="2400" kern="0">
              <a:latin typeface="Times New Roman" pitchFamily="18" charset="0"/>
              <a:cs typeface="Times New Roman" pitchFamily="18" charset="0"/>
            </a:endParaRPr>
          </a:p>
          <a:p>
            <a:pPr marL="0" indent="0" algn="just">
              <a:buFontTx/>
              <a:buNone/>
              <a:defRPr/>
            </a:pPr>
            <a:endParaRPr lang="en-US" altLang="en-US" sz="2400" kern="0">
              <a:latin typeface="Times New Roman" pitchFamily="18" charset="0"/>
              <a:cs typeface="Times New Roman" pitchFamily="18" charset="0"/>
            </a:endParaRPr>
          </a:p>
          <a:p>
            <a:pPr>
              <a:buFont typeface="Wingdings" pitchFamily="2" charset="2"/>
              <a:buChar char="Ø"/>
              <a:defRPr/>
            </a:pPr>
            <a:endParaRPr lang="en-US" sz="2400" b="1" i="1" kern="0">
              <a:solidFill>
                <a:srgbClr val="0000FF"/>
              </a:solidFill>
              <a:latin typeface="Times New Roman" pitchFamily="18" charset="0"/>
              <a:cs typeface="Times New Roman" pitchFamily="18" charset="0"/>
            </a:endParaRPr>
          </a:p>
          <a:p>
            <a:pPr marL="0" indent="0">
              <a:buFontTx/>
              <a:buNone/>
              <a:defRPr/>
            </a:pPr>
            <a:endParaRPr lang="en-US" sz="2400" b="1" i="1" kern="0">
              <a:solidFill>
                <a:srgbClr val="0000FF"/>
              </a:solidFill>
              <a:latin typeface="Times New Roman" pitchFamily="18" charset="0"/>
              <a:cs typeface="Times New Roman" pitchFamily="18" charset="0"/>
            </a:endParaRPr>
          </a:p>
          <a:p>
            <a:pPr marL="0" indent="0">
              <a:buFontTx/>
              <a:buNone/>
              <a:defRPr/>
            </a:pPr>
            <a:endParaRPr lang="en-US" kern="0" dirty="0"/>
          </a:p>
        </p:txBody>
      </p:sp>
      <p:grpSp>
        <p:nvGrpSpPr>
          <p:cNvPr id="5" name="Group 67">
            <a:extLst>
              <a:ext uri="{FF2B5EF4-FFF2-40B4-BE49-F238E27FC236}">
                <a16:creationId xmlns:a16="http://schemas.microsoft.com/office/drawing/2014/main" id="{3BFBFD74-AFE4-40F7-965F-5B3A89CA7243}"/>
              </a:ext>
            </a:extLst>
          </p:cNvPr>
          <p:cNvGrpSpPr>
            <a:grpSpLocks/>
          </p:cNvGrpSpPr>
          <p:nvPr/>
        </p:nvGrpSpPr>
        <p:grpSpPr bwMode="auto">
          <a:xfrm>
            <a:off x="762000" y="1752600"/>
            <a:ext cx="381000" cy="381000"/>
            <a:chOff x="2078" y="1680"/>
            <a:chExt cx="1615" cy="1615"/>
          </a:xfrm>
        </p:grpSpPr>
        <p:sp>
          <p:nvSpPr>
            <p:cNvPr id="6" name="Oval 68">
              <a:extLst>
                <a:ext uri="{FF2B5EF4-FFF2-40B4-BE49-F238E27FC236}">
                  <a16:creationId xmlns:a16="http://schemas.microsoft.com/office/drawing/2014/main" id="{EFA88E62-5BDF-4500-9C82-3B19B90156FF}"/>
                </a:ext>
              </a:extLst>
            </p:cNvPr>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latin typeface="Calibri" panose="020F0502020204030204" pitchFamily="34" charset="0"/>
              </a:endParaRPr>
            </a:p>
          </p:txBody>
        </p:sp>
        <p:sp>
          <p:nvSpPr>
            <p:cNvPr id="8" name="Oval 69">
              <a:extLst>
                <a:ext uri="{FF2B5EF4-FFF2-40B4-BE49-F238E27FC236}">
                  <a16:creationId xmlns:a16="http://schemas.microsoft.com/office/drawing/2014/main" id="{76135395-21A8-4A8F-BC9B-A3FA9CD324E4}"/>
                </a:ext>
              </a:extLst>
            </p:cNvPr>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latin typeface="Calibri" panose="020F0502020204030204" pitchFamily="34" charset="0"/>
              </a:endParaRPr>
            </a:p>
          </p:txBody>
        </p:sp>
        <p:sp>
          <p:nvSpPr>
            <p:cNvPr id="9" name="Oval 70">
              <a:extLst>
                <a:ext uri="{FF2B5EF4-FFF2-40B4-BE49-F238E27FC236}">
                  <a16:creationId xmlns:a16="http://schemas.microsoft.com/office/drawing/2014/main" id="{627A3127-8083-474D-AC18-9EEBD1041D1B}"/>
                </a:ext>
              </a:extLst>
            </p:cNvPr>
            <p:cNvSpPr>
              <a:spLocks noChangeArrowheads="1"/>
            </p:cNvSpPr>
            <p:nvPr/>
          </p:nvSpPr>
          <p:spPr bwMode="gray">
            <a:xfrm>
              <a:off x="2253" y="1855"/>
              <a:ext cx="1265"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endParaRPr>
            </a:p>
          </p:txBody>
        </p:sp>
        <p:sp>
          <p:nvSpPr>
            <p:cNvPr id="10" name="Oval 71">
              <a:extLst>
                <a:ext uri="{FF2B5EF4-FFF2-40B4-BE49-F238E27FC236}">
                  <a16:creationId xmlns:a16="http://schemas.microsoft.com/office/drawing/2014/main" id="{21212614-18E5-4AF6-8F2B-BE8B69455D1D}"/>
                </a:ext>
              </a:extLst>
            </p:cNvPr>
            <p:cNvSpPr>
              <a:spLocks noChangeArrowheads="1"/>
            </p:cNvSpPr>
            <p:nvPr/>
          </p:nvSpPr>
          <p:spPr bwMode="gray">
            <a:xfrm>
              <a:off x="2254" y="1856"/>
              <a:ext cx="1262" cy="1264"/>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latin typeface="Calibri" panose="020F0502020204030204" pitchFamily="34" charset="0"/>
              </a:endParaRPr>
            </a:p>
          </p:txBody>
        </p:sp>
        <p:sp>
          <p:nvSpPr>
            <p:cNvPr id="12" name="Oval 72">
              <a:extLst>
                <a:ext uri="{FF2B5EF4-FFF2-40B4-BE49-F238E27FC236}">
                  <a16:creationId xmlns:a16="http://schemas.microsoft.com/office/drawing/2014/main" id="{777932F0-4D67-406A-B9F5-6B9D7B8F3753}"/>
                </a:ext>
              </a:extLst>
            </p:cNvPr>
            <p:cNvSpPr>
              <a:spLocks noChangeArrowheads="1"/>
            </p:cNvSpPr>
            <p:nvPr/>
          </p:nvSpPr>
          <p:spPr bwMode="gray">
            <a:xfrm>
              <a:off x="2334" y="1936"/>
              <a:ext cx="1097"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endParaRPr>
            </a:p>
          </p:txBody>
        </p:sp>
        <p:sp>
          <p:nvSpPr>
            <p:cNvPr id="13" name="Oval 73">
              <a:extLst>
                <a:ext uri="{FF2B5EF4-FFF2-40B4-BE49-F238E27FC236}">
                  <a16:creationId xmlns:a16="http://schemas.microsoft.com/office/drawing/2014/main" id="{B9A4A1A8-272B-4146-87E3-5F65434D2A87}"/>
                </a:ext>
              </a:extLst>
            </p:cNvPr>
            <p:cNvSpPr>
              <a:spLocks noChangeArrowheads="1"/>
            </p:cNvSpPr>
            <p:nvPr/>
          </p:nvSpPr>
          <p:spPr bwMode="gray">
            <a:xfrm>
              <a:off x="2337" y="1939"/>
              <a:ext cx="1096" cy="1098"/>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latin typeface="Calibri" panose="020F0502020204030204" pitchFamily="34" charset="0"/>
              </a:endParaRPr>
            </a:p>
          </p:txBody>
        </p:sp>
      </p:grpSp>
    </p:spTree>
    <p:extLst>
      <p:ext uri="{BB962C8B-B14F-4D97-AF65-F5344CB8AC3E}">
        <p14:creationId xmlns:p14="http://schemas.microsoft.com/office/powerpoint/2010/main" val="113155471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220"/>
            <a:ext cx="9144001" cy="6854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lgn="ctr">
              <a:buNone/>
            </a:pPr>
            <a:r>
              <a:rPr lang="vi-VN" sz="2400" b="1">
                <a:solidFill>
                  <a:schemeClr val="bg1"/>
                </a:solidFill>
                <a:latin typeface="Times New Roman" panose="02020603050405020304" pitchFamily="18" charset="0"/>
                <a:cs typeface="Times New Roman" panose="02020603050405020304" pitchFamily="18" charset="0"/>
              </a:rPr>
              <a:t>Bài 2: NHỮNG NGUYÊN LÝ VÀ QUY LUẬT CƠ BẢN CỦA PHÉP BIỆN CHỨNG DUY VẬT (tt)</a:t>
            </a:r>
          </a:p>
        </p:txBody>
      </p:sp>
      <p:pic>
        <p:nvPicPr>
          <p:cNvPr id="4" name="Picture 4" descr="Káº¿t quáº£ hÃ¬nh áº£nh cho 75% ká»¹ nÄng má»m">
            <a:extLst>
              <a:ext uri="{FF2B5EF4-FFF2-40B4-BE49-F238E27FC236}">
                <a16:creationId xmlns:a16="http://schemas.microsoft.com/office/drawing/2014/main" id="{34203084-83D2-4E4A-A732-4A3CFA81E55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29238" y="1052513"/>
            <a:ext cx="3490912" cy="322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7" descr="HÃ¬nh áº£nh cÃ³ liÃªn quan">
            <a:extLst>
              <a:ext uri="{FF2B5EF4-FFF2-40B4-BE49-F238E27FC236}">
                <a16:creationId xmlns:a16="http://schemas.microsoft.com/office/drawing/2014/main" id="{FCC003F1-C3B1-4AE6-A0D4-176F550CBE3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5650" y="1125538"/>
            <a:ext cx="4543425" cy="454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5080538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220"/>
            <a:ext cx="9144001" cy="6854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lgn="ctr">
              <a:buNone/>
            </a:pPr>
            <a:r>
              <a:rPr lang="vi-VN" sz="2400" b="1">
                <a:solidFill>
                  <a:schemeClr val="bg1"/>
                </a:solidFill>
                <a:latin typeface="Times New Roman" panose="02020603050405020304" pitchFamily="18" charset="0"/>
                <a:cs typeface="Times New Roman" panose="02020603050405020304" pitchFamily="18" charset="0"/>
              </a:rPr>
              <a:t>Bài 2: NHỮNG NGUYÊN LÝ VÀ QUY LUẬT CƠ BẢN CỦA PHÉP BIỆN CHỨNG DUY VẬT (tt)</a:t>
            </a:r>
          </a:p>
        </p:txBody>
      </p:sp>
      <p:sp>
        <p:nvSpPr>
          <p:cNvPr id="4" name="Oval 3">
            <a:extLst>
              <a:ext uri="{FF2B5EF4-FFF2-40B4-BE49-F238E27FC236}">
                <a16:creationId xmlns:a16="http://schemas.microsoft.com/office/drawing/2014/main" id="{C8FA6529-B5A2-42F6-AF63-302810492190}"/>
              </a:ext>
            </a:extLst>
          </p:cNvPr>
          <p:cNvSpPr/>
          <p:nvPr/>
        </p:nvSpPr>
        <p:spPr bwMode="auto">
          <a:xfrm>
            <a:off x="3429000" y="2041431"/>
            <a:ext cx="2016224" cy="4068247"/>
          </a:xfrm>
          <a:prstGeom prst="ellipse">
            <a:avLst/>
          </a:prstGeom>
          <a:blipFill>
            <a:blip r:embed="rId4"/>
            <a:tile tx="0" ty="0" sx="100000" sy="100000" flip="none" algn="tl"/>
          </a:blipFill>
          <a:ln>
            <a:noFill/>
          </a:ln>
          <a:effectLst>
            <a:glow rad="101600">
              <a:schemeClr val="accent2">
                <a:satMod val="175000"/>
                <a:alpha val="40000"/>
              </a:schemeClr>
            </a:glow>
            <a:outerShdw dist="35921" dir="2700000" algn="ctr" rotWithShape="0">
              <a:schemeClr val="bg2"/>
            </a:outerShdw>
          </a:effectLst>
          <a:extLst/>
        </p:spPr>
        <p:txBody>
          <a:bodyPr anchor="ctr">
            <a:spAutoFit/>
          </a:bodyPr>
          <a:lstStyle/>
          <a:p>
            <a:pPr algn="ctr" eaLnBrk="1" hangingPunct="1">
              <a:lnSpc>
                <a:spcPct val="150000"/>
              </a:lnSpc>
              <a:spcBef>
                <a:spcPct val="50000"/>
              </a:spcBef>
              <a:defRPr/>
            </a:pPr>
            <a:r>
              <a:rPr lang="en-US" sz="2800" b="1">
                <a:latin typeface="Arial" charset="0"/>
              </a:rPr>
              <a:t>YÊU CẦU </a:t>
            </a:r>
          </a:p>
          <a:p>
            <a:pPr algn="ctr" eaLnBrk="1" hangingPunct="1">
              <a:lnSpc>
                <a:spcPct val="150000"/>
              </a:lnSpc>
              <a:spcBef>
                <a:spcPct val="50000"/>
              </a:spcBef>
              <a:defRPr/>
            </a:pPr>
            <a:r>
              <a:rPr lang="en-US" sz="2800" b="1">
                <a:latin typeface="Arial" charset="0"/>
              </a:rPr>
              <a:t>CÔNG VIỆC</a:t>
            </a:r>
          </a:p>
        </p:txBody>
      </p:sp>
      <p:sp>
        <p:nvSpPr>
          <p:cNvPr id="5" name="Oval 4">
            <a:extLst>
              <a:ext uri="{FF2B5EF4-FFF2-40B4-BE49-F238E27FC236}">
                <a16:creationId xmlns:a16="http://schemas.microsoft.com/office/drawing/2014/main" id="{9ACEF793-4BDD-4F53-9513-CDF11EF7CD38}"/>
              </a:ext>
            </a:extLst>
          </p:cNvPr>
          <p:cNvSpPr/>
          <p:nvPr/>
        </p:nvSpPr>
        <p:spPr bwMode="auto">
          <a:xfrm>
            <a:off x="6525344" y="1000125"/>
            <a:ext cx="2160448" cy="2553474"/>
          </a:xfrm>
          <a:prstGeom prst="ellipse">
            <a:avLst/>
          </a:prstGeom>
          <a:blipFill>
            <a:blip r:embed="rId5"/>
            <a:tile tx="0" ty="0" sx="100000" sy="100000" flip="none" algn="tl"/>
          </a:blipFill>
          <a:ln>
            <a:noFill/>
          </a:ln>
          <a:effectLst>
            <a:glow rad="101600">
              <a:schemeClr val="accent6">
                <a:satMod val="175000"/>
                <a:alpha val="40000"/>
              </a:schemeClr>
            </a:glow>
            <a:outerShdw dist="35921" dir="2700000" algn="ctr" rotWithShape="0">
              <a:schemeClr val="bg2"/>
            </a:outerShdw>
          </a:effectLst>
          <a:extLst/>
        </p:spPr>
        <p:txBody>
          <a:bodyPr anchor="ctr">
            <a:spAutoFit/>
          </a:bodyPr>
          <a:lstStyle/>
          <a:p>
            <a:pPr algn="ctr" eaLnBrk="1" hangingPunct="1">
              <a:spcBef>
                <a:spcPct val="50000"/>
              </a:spcBef>
              <a:defRPr/>
            </a:pPr>
            <a:r>
              <a:rPr lang="en-US" sz="2800" b="1">
                <a:solidFill>
                  <a:srgbClr val="CC3300"/>
                </a:solidFill>
                <a:latin typeface="Arial" charset="0"/>
              </a:rPr>
              <a:t>Trình độ chuyên môn</a:t>
            </a:r>
          </a:p>
        </p:txBody>
      </p:sp>
      <p:sp>
        <p:nvSpPr>
          <p:cNvPr id="6" name="Oval 5">
            <a:extLst>
              <a:ext uri="{FF2B5EF4-FFF2-40B4-BE49-F238E27FC236}">
                <a16:creationId xmlns:a16="http://schemas.microsoft.com/office/drawing/2014/main" id="{26444AC2-3AD1-4983-A322-234DE973195D}"/>
              </a:ext>
            </a:extLst>
          </p:cNvPr>
          <p:cNvSpPr/>
          <p:nvPr/>
        </p:nvSpPr>
        <p:spPr bwMode="auto">
          <a:xfrm>
            <a:off x="404664" y="1024527"/>
            <a:ext cx="2395200" cy="1835310"/>
          </a:xfrm>
          <a:prstGeom prst="ellipse">
            <a:avLst/>
          </a:prstGeom>
          <a:blipFill>
            <a:blip r:embed="rId5"/>
            <a:tile tx="0" ty="0" sx="100000" sy="100000" flip="none" algn="tl"/>
          </a:blipFill>
          <a:ln>
            <a:noFill/>
          </a:ln>
          <a:effectLst>
            <a:glow rad="101600">
              <a:schemeClr val="accent6">
                <a:satMod val="175000"/>
                <a:alpha val="40000"/>
              </a:schemeClr>
            </a:glow>
            <a:outerShdw dist="35921" dir="2700000" algn="ctr" rotWithShape="0">
              <a:schemeClr val="bg2"/>
            </a:outerShdw>
          </a:effectLst>
          <a:extLst/>
        </p:spPr>
        <p:txBody>
          <a:bodyPr anchor="ctr">
            <a:spAutoFit/>
          </a:bodyPr>
          <a:lstStyle/>
          <a:p>
            <a:pPr algn="ctr" eaLnBrk="1" hangingPunct="1">
              <a:lnSpc>
                <a:spcPct val="150000"/>
              </a:lnSpc>
              <a:spcBef>
                <a:spcPct val="50000"/>
              </a:spcBef>
              <a:defRPr/>
            </a:pPr>
            <a:r>
              <a:rPr lang="en-US" sz="2800" b="1">
                <a:solidFill>
                  <a:srgbClr val="CC3300"/>
                </a:solidFill>
                <a:latin typeface="Arial" charset="0"/>
              </a:rPr>
              <a:t>Ngoại ngữ</a:t>
            </a:r>
          </a:p>
        </p:txBody>
      </p:sp>
      <p:sp>
        <p:nvSpPr>
          <p:cNvPr id="8" name="Oval 7">
            <a:extLst>
              <a:ext uri="{FF2B5EF4-FFF2-40B4-BE49-F238E27FC236}">
                <a16:creationId xmlns:a16="http://schemas.microsoft.com/office/drawing/2014/main" id="{1C1B9489-DD73-48A9-A7FE-EB0FEF1DA28D}"/>
              </a:ext>
            </a:extLst>
          </p:cNvPr>
          <p:cNvSpPr/>
          <p:nvPr/>
        </p:nvSpPr>
        <p:spPr bwMode="auto">
          <a:xfrm>
            <a:off x="6525344" y="4640888"/>
            <a:ext cx="2205207" cy="1947565"/>
          </a:xfrm>
          <a:prstGeom prst="ellipse">
            <a:avLst/>
          </a:prstGeom>
          <a:blipFill>
            <a:blip r:embed="rId5"/>
            <a:tile tx="0" ty="0" sx="100000" sy="100000" flip="none" algn="tl"/>
          </a:blipFill>
          <a:ln>
            <a:noFill/>
          </a:ln>
          <a:effectLst>
            <a:glow rad="101600">
              <a:schemeClr val="accent6">
                <a:satMod val="175000"/>
                <a:alpha val="40000"/>
              </a:schemeClr>
            </a:glow>
            <a:outerShdw dist="35921" dir="2700000" algn="ctr" rotWithShape="0">
              <a:schemeClr val="bg2"/>
            </a:outerShdw>
          </a:effectLst>
          <a:extLst/>
        </p:spPr>
        <p:txBody>
          <a:bodyPr anchor="ctr">
            <a:spAutoFit/>
          </a:bodyPr>
          <a:lstStyle/>
          <a:p>
            <a:pPr algn="ctr" eaLnBrk="1" hangingPunct="1">
              <a:spcBef>
                <a:spcPct val="50000"/>
              </a:spcBef>
              <a:defRPr/>
            </a:pPr>
            <a:r>
              <a:rPr lang="en-US" sz="2800" b="1">
                <a:solidFill>
                  <a:srgbClr val="CC3300"/>
                </a:solidFill>
                <a:latin typeface="Arial" charset="0"/>
              </a:rPr>
              <a:t>Kỹ năng mềm</a:t>
            </a:r>
          </a:p>
        </p:txBody>
      </p:sp>
      <p:sp>
        <p:nvSpPr>
          <p:cNvPr id="9" name="Oval 8">
            <a:extLst>
              <a:ext uri="{FF2B5EF4-FFF2-40B4-BE49-F238E27FC236}">
                <a16:creationId xmlns:a16="http://schemas.microsoft.com/office/drawing/2014/main" id="{3DD4C3B9-7498-4F18-942A-70BCDE51CCAB}"/>
              </a:ext>
            </a:extLst>
          </p:cNvPr>
          <p:cNvSpPr/>
          <p:nvPr/>
        </p:nvSpPr>
        <p:spPr bwMode="auto">
          <a:xfrm>
            <a:off x="260648" y="4921751"/>
            <a:ext cx="2395200" cy="1644610"/>
          </a:xfrm>
          <a:prstGeom prst="ellipse">
            <a:avLst/>
          </a:prstGeom>
          <a:blipFill>
            <a:blip r:embed="rId5"/>
            <a:tile tx="0" ty="0" sx="100000" sy="100000" flip="none" algn="tl"/>
          </a:blipFill>
          <a:ln>
            <a:noFill/>
          </a:ln>
          <a:effectLst>
            <a:glow rad="101600">
              <a:schemeClr val="accent6">
                <a:satMod val="175000"/>
                <a:alpha val="40000"/>
              </a:schemeClr>
            </a:glow>
            <a:outerShdw dist="35921" dir="2700000" algn="ctr" rotWithShape="0">
              <a:schemeClr val="bg2"/>
            </a:outerShdw>
          </a:effectLst>
          <a:extLst/>
        </p:spPr>
        <p:txBody>
          <a:bodyPr anchor="ctr">
            <a:spAutoFit/>
          </a:bodyPr>
          <a:lstStyle/>
          <a:p>
            <a:pPr algn="ctr" eaLnBrk="1" hangingPunct="1">
              <a:spcBef>
                <a:spcPct val="50000"/>
              </a:spcBef>
              <a:defRPr/>
            </a:pPr>
            <a:r>
              <a:rPr lang="en-US" sz="2800" b="1">
                <a:solidFill>
                  <a:srgbClr val="CC3300"/>
                </a:solidFill>
                <a:latin typeface="Arial" charset="0"/>
              </a:rPr>
              <a:t>Tin </a:t>
            </a:r>
          </a:p>
          <a:p>
            <a:pPr algn="ctr" eaLnBrk="1" hangingPunct="1">
              <a:spcBef>
                <a:spcPct val="50000"/>
              </a:spcBef>
              <a:defRPr/>
            </a:pPr>
            <a:r>
              <a:rPr lang="en-US" sz="2800" b="1">
                <a:solidFill>
                  <a:srgbClr val="CC3300"/>
                </a:solidFill>
                <a:latin typeface="Arial" charset="0"/>
              </a:rPr>
              <a:t>học</a:t>
            </a:r>
          </a:p>
        </p:txBody>
      </p:sp>
      <p:cxnSp>
        <p:nvCxnSpPr>
          <p:cNvPr id="10" name="Straight Arrow Connector 12">
            <a:extLst>
              <a:ext uri="{FF2B5EF4-FFF2-40B4-BE49-F238E27FC236}">
                <a16:creationId xmlns:a16="http://schemas.microsoft.com/office/drawing/2014/main" id="{E0EB6A0D-D3F3-4BBB-90CE-4E8CA66D1D32}"/>
              </a:ext>
            </a:extLst>
          </p:cNvPr>
          <p:cNvCxnSpPr>
            <a:cxnSpLocks noChangeShapeType="1"/>
          </p:cNvCxnSpPr>
          <p:nvPr/>
        </p:nvCxnSpPr>
        <p:spPr bwMode="auto">
          <a:xfrm>
            <a:off x="5732512" y="2328744"/>
            <a:ext cx="0" cy="0"/>
          </a:xfrm>
          <a:prstGeom prst="straightConnector1">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lgn="ctr">
                <a:solidFill>
                  <a:schemeClr val="tx1"/>
                </a:solidFill>
                <a:round/>
                <a:headEnd/>
                <a:tailEnd type="triangl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2" name="Straight Arrow Connector 11">
            <a:extLst>
              <a:ext uri="{FF2B5EF4-FFF2-40B4-BE49-F238E27FC236}">
                <a16:creationId xmlns:a16="http://schemas.microsoft.com/office/drawing/2014/main" id="{146DC5A5-8FE6-4F77-B637-F354B065135C}"/>
              </a:ext>
            </a:extLst>
          </p:cNvPr>
          <p:cNvCxnSpPr/>
          <p:nvPr/>
        </p:nvCxnSpPr>
        <p:spPr bwMode="auto">
          <a:xfrm flipV="1">
            <a:off x="5445224" y="2330824"/>
            <a:ext cx="1080120" cy="1510808"/>
          </a:xfrm>
          <a:prstGeom prst="straightConnector1">
            <a:avLst/>
          </a:prstGeom>
          <a:solidFill>
            <a:schemeClr val="accent1"/>
          </a:solidFill>
          <a:ln w="9525" cap="flat" cmpd="sng" algn="ctr">
            <a:solidFill>
              <a:srgbClr val="FF0066"/>
            </a:solidFill>
            <a:prstDash val="solid"/>
            <a:round/>
            <a:headEnd type="none" w="med" len="med"/>
            <a:tailEnd type="triangle" w="med" len="med"/>
          </a:ln>
          <a:effectLst>
            <a:glow rad="101600">
              <a:schemeClr val="accent2">
                <a:satMod val="175000"/>
                <a:alpha val="40000"/>
              </a:schemeClr>
            </a:glow>
            <a:outerShdw dist="35921" dir="2700000" algn="ctr" rotWithShape="0">
              <a:schemeClr val="bg2"/>
            </a:outerShdw>
          </a:effectLst>
          <a:extLst/>
        </p:spPr>
      </p:cxnSp>
      <p:cxnSp>
        <p:nvCxnSpPr>
          <p:cNvPr id="13" name="Straight Arrow Connector 12">
            <a:extLst>
              <a:ext uri="{FF2B5EF4-FFF2-40B4-BE49-F238E27FC236}">
                <a16:creationId xmlns:a16="http://schemas.microsoft.com/office/drawing/2014/main" id="{2C3583A1-73C4-400A-B5D1-527DA174F277}"/>
              </a:ext>
            </a:extLst>
          </p:cNvPr>
          <p:cNvCxnSpPr/>
          <p:nvPr/>
        </p:nvCxnSpPr>
        <p:spPr bwMode="auto">
          <a:xfrm flipH="1">
            <a:off x="2492896" y="3895594"/>
            <a:ext cx="936104" cy="1440159"/>
          </a:xfrm>
          <a:prstGeom prst="straightConnector1">
            <a:avLst/>
          </a:prstGeom>
          <a:solidFill>
            <a:schemeClr val="accent1"/>
          </a:solidFill>
          <a:ln w="9525" cap="flat" cmpd="sng" algn="ctr">
            <a:solidFill>
              <a:srgbClr val="FF0066"/>
            </a:solidFill>
            <a:prstDash val="solid"/>
            <a:round/>
            <a:headEnd type="none" w="med" len="med"/>
            <a:tailEnd type="triangle" w="med" len="med"/>
          </a:ln>
          <a:effectLst>
            <a:glow rad="101600">
              <a:schemeClr val="accent2">
                <a:satMod val="175000"/>
                <a:alpha val="40000"/>
              </a:schemeClr>
            </a:glow>
            <a:outerShdw dist="35921" dir="2700000" algn="ctr" rotWithShape="0">
              <a:schemeClr val="bg2"/>
            </a:outerShdw>
          </a:effectLst>
          <a:extLst/>
        </p:spPr>
      </p:cxnSp>
      <p:cxnSp>
        <p:nvCxnSpPr>
          <p:cNvPr id="14" name="Straight Arrow Connector 13">
            <a:extLst>
              <a:ext uri="{FF2B5EF4-FFF2-40B4-BE49-F238E27FC236}">
                <a16:creationId xmlns:a16="http://schemas.microsoft.com/office/drawing/2014/main" id="{CB588252-97CB-441E-9548-1D42DC0B8907}"/>
              </a:ext>
            </a:extLst>
          </p:cNvPr>
          <p:cNvCxnSpPr/>
          <p:nvPr/>
        </p:nvCxnSpPr>
        <p:spPr bwMode="auto">
          <a:xfrm>
            <a:off x="5445224" y="3787670"/>
            <a:ext cx="1080120" cy="1584176"/>
          </a:xfrm>
          <a:prstGeom prst="straightConnector1">
            <a:avLst/>
          </a:prstGeom>
          <a:solidFill>
            <a:schemeClr val="accent1"/>
          </a:solidFill>
          <a:ln w="9525" cap="flat" cmpd="sng" algn="ctr">
            <a:solidFill>
              <a:srgbClr val="FF0066"/>
            </a:solidFill>
            <a:prstDash val="solid"/>
            <a:round/>
            <a:headEnd type="none" w="med" len="med"/>
            <a:tailEnd type="triangle" w="med" len="med"/>
          </a:ln>
          <a:effectLst>
            <a:glow rad="101600">
              <a:schemeClr val="accent2">
                <a:satMod val="175000"/>
                <a:alpha val="40000"/>
              </a:schemeClr>
            </a:glow>
            <a:outerShdw dist="35921" dir="2700000" algn="ctr" rotWithShape="0">
              <a:schemeClr val="bg2"/>
            </a:outerShdw>
          </a:effectLst>
          <a:extLst/>
        </p:spPr>
      </p:cxnSp>
      <p:cxnSp>
        <p:nvCxnSpPr>
          <p:cNvPr id="15" name="Straight Arrow Connector 14">
            <a:extLst>
              <a:ext uri="{FF2B5EF4-FFF2-40B4-BE49-F238E27FC236}">
                <a16:creationId xmlns:a16="http://schemas.microsoft.com/office/drawing/2014/main" id="{FAA1AA00-C055-45BB-AA3F-BECE917D21DD}"/>
              </a:ext>
            </a:extLst>
          </p:cNvPr>
          <p:cNvCxnSpPr/>
          <p:nvPr/>
        </p:nvCxnSpPr>
        <p:spPr bwMode="auto">
          <a:xfrm flipH="1" flipV="1">
            <a:off x="2655848" y="2383425"/>
            <a:ext cx="773152" cy="1512169"/>
          </a:xfrm>
          <a:prstGeom prst="straightConnector1">
            <a:avLst/>
          </a:prstGeom>
          <a:solidFill>
            <a:schemeClr val="accent1"/>
          </a:solidFill>
          <a:ln w="9525" cap="flat" cmpd="sng" algn="ctr">
            <a:solidFill>
              <a:srgbClr val="FF0066"/>
            </a:solidFill>
            <a:prstDash val="solid"/>
            <a:round/>
            <a:headEnd type="none" w="med" len="med"/>
            <a:tailEnd type="triangle" w="med" len="med"/>
          </a:ln>
          <a:effectLst>
            <a:glow rad="101600">
              <a:schemeClr val="accent2">
                <a:satMod val="175000"/>
                <a:alpha val="40000"/>
              </a:schemeClr>
            </a:glow>
            <a:outerShdw dist="35921" dir="2700000" algn="ctr" rotWithShape="0">
              <a:schemeClr val="bg2"/>
            </a:outerShdw>
          </a:effectLst>
          <a:extLst/>
        </p:spPr>
      </p:cxnSp>
    </p:spTree>
    <p:extLst>
      <p:ext uri="{BB962C8B-B14F-4D97-AF65-F5344CB8AC3E}">
        <p14:creationId xmlns:p14="http://schemas.microsoft.com/office/powerpoint/2010/main" val="828899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circle(in)">
                                      <p:cBhvr>
                                        <p:cTn id="12" dur="2000"/>
                                        <p:tgtEl>
                                          <p:spTgt spid="15"/>
                                        </p:tgtEl>
                                      </p:cBhvr>
                                    </p:animEffect>
                                  </p:childTnLst>
                                </p:cTn>
                              </p:par>
                              <p:par>
                                <p:cTn id="13" presetID="6" presetClass="entr" presetSubtype="16"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circle(in)">
                                      <p:cBhvr>
                                        <p:cTn id="15" dur="2000"/>
                                        <p:tgtEl>
                                          <p:spTgt spid="13"/>
                                        </p:tgtEl>
                                      </p:cBhvr>
                                    </p:animEffect>
                                  </p:childTnLst>
                                </p:cTn>
                              </p:par>
                              <p:par>
                                <p:cTn id="16" presetID="6" presetClass="entr" presetSubtype="16"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circle(in)">
                                      <p:cBhvr>
                                        <p:cTn id="18" dur="2000"/>
                                        <p:tgtEl>
                                          <p:spTgt spid="12"/>
                                        </p:tgtEl>
                                      </p:cBhvr>
                                    </p:animEffect>
                                  </p:childTnLst>
                                </p:cTn>
                              </p:par>
                              <p:par>
                                <p:cTn id="19" presetID="6" presetClass="entr" presetSubtype="16"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circle(in)">
                                      <p:cBhvr>
                                        <p:cTn id="21" dur="2000"/>
                                        <p:tgtEl>
                                          <p:spTgt spid="14"/>
                                        </p:tgtEl>
                                      </p:cBhvr>
                                    </p:animEffect>
                                  </p:childTnLst>
                                </p:cTn>
                              </p:par>
                            </p:childTnLst>
                          </p:cTn>
                        </p:par>
                      </p:childTnLst>
                    </p:cTn>
                  </p:par>
                  <p:par>
                    <p:cTn id="22" fill="hold">
                      <p:stCondLst>
                        <p:cond delay="indefinite"/>
                      </p:stCondLst>
                      <p:childTnLst>
                        <p:par>
                          <p:cTn id="23" fill="hold">
                            <p:stCondLst>
                              <p:cond delay="0"/>
                            </p:stCondLst>
                            <p:childTnLst>
                              <p:par>
                                <p:cTn id="24" presetID="21" presetClass="entr" presetSubtype="1" fill="hold"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wheel(1)">
                                      <p:cBhvr>
                                        <p:cTn id="26" dur="2000"/>
                                        <p:tgtEl>
                                          <p:spTgt spid="6"/>
                                        </p:tgtEl>
                                      </p:cBhvr>
                                    </p:animEffect>
                                  </p:childTnLst>
                                </p:cTn>
                              </p:par>
                              <p:par>
                                <p:cTn id="27" presetID="21" presetClass="entr" presetSubtype="1"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wheel(1)">
                                      <p:cBhvr>
                                        <p:cTn id="29" dur="2000"/>
                                        <p:tgtEl>
                                          <p:spTgt spid="9"/>
                                        </p:tgtEl>
                                      </p:cBhvr>
                                    </p:animEffect>
                                  </p:childTnLst>
                                </p:cTn>
                              </p:par>
                              <p:par>
                                <p:cTn id="30" presetID="21" presetClass="entr" presetSubtype="1" fill="hold"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wheel(1)">
                                      <p:cBhvr>
                                        <p:cTn id="32" dur="2000"/>
                                        <p:tgtEl>
                                          <p:spTgt spid="5"/>
                                        </p:tgtEl>
                                      </p:cBhvr>
                                    </p:animEffect>
                                  </p:childTnLst>
                                </p:cTn>
                              </p:par>
                              <p:par>
                                <p:cTn id="33" presetID="21" presetClass="entr" presetSubtype="1"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heel(1)">
                                      <p:cBhvr>
                                        <p:cTn id="35"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220"/>
            <a:ext cx="9144001" cy="6854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lgn="ctr">
              <a:buNone/>
            </a:pPr>
            <a:r>
              <a:rPr lang="vi-VN" sz="2400" b="1">
                <a:solidFill>
                  <a:schemeClr val="bg1"/>
                </a:solidFill>
                <a:latin typeface="Times New Roman" panose="02020603050405020304" pitchFamily="18" charset="0"/>
                <a:cs typeface="Times New Roman" panose="02020603050405020304" pitchFamily="18" charset="0"/>
              </a:rPr>
              <a:t>Bài 2: NHỮNG NGUYÊN LÝ VÀ QUY LUẬT CƠ BẢN CỦA PHÉP BIỆN CHỨNG DUY VẬT (tt)</a:t>
            </a:r>
          </a:p>
        </p:txBody>
      </p:sp>
      <p:sp>
        <p:nvSpPr>
          <p:cNvPr id="4" name="Content Placeholder 2">
            <a:extLst>
              <a:ext uri="{FF2B5EF4-FFF2-40B4-BE49-F238E27FC236}">
                <a16:creationId xmlns:a16="http://schemas.microsoft.com/office/drawing/2014/main" id="{C056A0CF-EFC4-435A-9255-5F80AD92C686}"/>
              </a:ext>
            </a:extLst>
          </p:cNvPr>
          <p:cNvSpPr txBox="1">
            <a:spLocks/>
          </p:cNvSpPr>
          <p:nvPr/>
        </p:nvSpPr>
        <p:spPr>
          <a:xfrm>
            <a:off x="971550" y="1600200"/>
            <a:ext cx="7715250" cy="4525963"/>
          </a:xfrm>
          <a:prstGeom prst="rect">
            <a:avLst/>
          </a:prstGeom>
        </p:spPr>
        <p:txBody>
          <a:bodyPr/>
          <a:lstStyle>
            <a:lvl1pPr marL="342900" indent="-342900" algn="l" rtl="0" eaLnBrk="1" fontAlgn="base" hangingPunct="1">
              <a:spcBef>
                <a:spcPct val="20000"/>
              </a:spcBef>
              <a:spcAft>
                <a:spcPct val="0"/>
              </a:spcAft>
              <a:buClr>
                <a:schemeClr val="hlink"/>
              </a:buClr>
              <a:buFont typeface="Wingdings" pitchFamily="2" charset="2"/>
              <a:buChar char="v"/>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b="0" i="0" u="none">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FontTx/>
              <a:buNone/>
              <a:defRPr/>
            </a:pPr>
            <a:r>
              <a:rPr lang="en-US" kern="0">
                <a:latin typeface="Times New Roman" pitchFamily="18" charset="0"/>
                <a:cs typeface="Times New Roman" pitchFamily="18" charset="0"/>
              </a:rPr>
              <a:t>	</a:t>
            </a:r>
            <a:r>
              <a:rPr lang="en-US" sz="2600" b="1" i="1" kern="0">
                <a:solidFill>
                  <a:srgbClr val="0000FF"/>
                </a:solidFill>
                <a:latin typeface="Times New Roman" pitchFamily="18" charset="0"/>
                <a:cs typeface="Times New Roman" pitchFamily="18" charset="0"/>
              </a:rPr>
              <a:t>Phòng, chống và khắc phục quan điểm:</a:t>
            </a:r>
          </a:p>
          <a:p>
            <a:pPr>
              <a:buFont typeface="Wingdings" pitchFamily="2" charset="2"/>
              <a:buChar char="Ø"/>
              <a:defRPr/>
            </a:pPr>
            <a:r>
              <a:rPr lang="en-US" sz="2400" kern="0">
                <a:latin typeface="Times New Roman" pitchFamily="18" charset="0"/>
                <a:cs typeface="Times New Roman" pitchFamily="18" charset="0"/>
              </a:rPr>
              <a:t>	Phiến diện, siêu hình</a:t>
            </a:r>
          </a:p>
          <a:p>
            <a:pPr>
              <a:buFont typeface="Wingdings" pitchFamily="2" charset="2"/>
              <a:buChar char="Ø"/>
              <a:defRPr/>
            </a:pPr>
            <a:r>
              <a:rPr lang="en-US" sz="2400" kern="0">
                <a:latin typeface="Times New Roman" pitchFamily="18" charset="0"/>
                <a:cs typeface="Times New Roman" pitchFamily="18" charset="0"/>
              </a:rPr>
              <a:t>	Chiết trung, ngụy biện</a:t>
            </a:r>
            <a:endParaRPr lang="en-US" sz="2400" kern="0" dirty="0">
              <a:latin typeface="Times New Roman" pitchFamily="18" charset="0"/>
              <a:cs typeface="Times New Roman" pitchFamily="18" charset="0"/>
            </a:endParaRPr>
          </a:p>
        </p:txBody>
      </p:sp>
      <p:grpSp>
        <p:nvGrpSpPr>
          <p:cNvPr id="5" name="Group 67">
            <a:extLst>
              <a:ext uri="{FF2B5EF4-FFF2-40B4-BE49-F238E27FC236}">
                <a16:creationId xmlns:a16="http://schemas.microsoft.com/office/drawing/2014/main" id="{64AFEEE8-C5E8-4E4E-BB9A-FB6892182832}"/>
              </a:ext>
            </a:extLst>
          </p:cNvPr>
          <p:cNvGrpSpPr>
            <a:grpSpLocks/>
          </p:cNvGrpSpPr>
          <p:nvPr/>
        </p:nvGrpSpPr>
        <p:grpSpPr bwMode="auto">
          <a:xfrm>
            <a:off x="1166813" y="1752600"/>
            <a:ext cx="381000" cy="381000"/>
            <a:chOff x="2078" y="1680"/>
            <a:chExt cx="1615" cy="1615"/>
          </a:xfrm>
        </p:grpSpPr>
        <p:sp>
          <p:nvSpPr>
            <p:cNvPr id="6" name="Oval 68">
              <a:extLst>
                <a:ext uri="{FF2B5EF4-FFF2-40B4-BE49-F238E27FC236}">
                  <a16:creationId xmlns:a16="http://schemas.microsoft.com/office/drawing/2014/main" id="{5E06E010-FB7B-4DE8-83BC-21DB13FF422A}"/>
                </a:ext>
              </a:extLst>
            </p:cNvPr>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latin typeface="Calibri" panose="020F0502020204030204" pitchFamily="34" charset="0"/>
              </a:endParaRPr>
            </a:p>
          </p:txBody>
        </p:sp>
        <p:sp>
          <p:nvSpPr>
            <p:cNvPr id="8" name="Oval 69">
              <a:extLst>
                <a:ext uri="{FF2B5EF4-FFF2-40B4-BE49-F238E27FC236}">
                  <a16:creationId xmlns:a16="http://schemas.microsoft.com/office/drawing/2014/main" id="{7164325C-3A41-4E38-8C93-0164581CDDDF}"/>
                </a:ext>
              </a:extLst>
            </p:cNvPr>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latin typeface="Calibri" panose="020F0502020204030204" pitchFamily="34" charset="0"/>
              </a:endParaRPr>
            </a:p>
          </p:txBody>
        </p:sp>
        <p:sp>
          <p:nvSpPr>
            <p:cNvPr id="9" name="Oval 70">
              <a:extLst>
                <a:ext uri="{FF2B5EF4-FFF2-40B4-BE49-F238E27FC236}">
                  <a16:creationId xmlns:a16="http://schemas.microsoft.com/office/drawing/2014/main" id="{5B35FFD5-10B3-42CB-A2A3-CE3969A40A4F}"/>
                </a:ext>
              </a:extLst>
            </p:cNvPr>
            <p:cNvSpPr>
              <a:spLocks noChangeArrowheads="1"/>
            </p:cNvSpPr>
            <p:nvPr/>
          </p:nvSpPr>
          <p:spPr bwMode="gray">
            <a:xfrm>
              <a:off x="2253" y="1855"/>
              <a:ext cx="1265"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endParaRPr>
            </a:p>
          </p:txBody>
        </p:sp>
        <p:sp>
          <p:nvSpPr>
            <p:cNvPr id="10" name="Oval 71">
              <a:extLst>
                <a:ext uri="{FF2B5EF4-FFF2-40B4-BE49-F238E27FC236}">
                  <a16:creationId xmlns:a16="http://schemas.microsoft.com/office/drawing/2014/main" id="{566DF2B3-8037-4151-AFB8-1C80FDBBFD87}"/>
                </a:ext>
              </a:extLst>
            </p:cNvPr>
            <p:cNvSpPr>
              <a:spLocks noChangeArrowheads="1"/>
            </p:cNvSpPr>
            <p:nvPr/>
          </p:nvSpPr>
          <p:spPr bwMode="gray">
            <a:xfrm>
              <a:off x="2254" y="1856"/>
              <a:ext cx="1262" cy="1264"/>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latin typeface="Calibri" panose="020F0502020204030204" pitchFamily="34" charset="0"/>
              </a:endParaRPr>
            </a:p>
          </p:txBody>
        </p:sp>
        <p:sp>
          <p:nvSpPr>
            <p:cNvPr id="12" name="Oval 72">
              <a:extLst>
                <a:ext uri="{FF2B5EF4-FFF2-40B4-BE49-F238E27FC236}">
                  <a16:creationId xmlns:a16="http://schemas.microsoft.com/office/drawing/2014/main" id="{0EA9B91B-273D-42B3-8400-E7C2B9EFAD11}"/>
                </a:ext>
              </a:extLst>
            </p:cNvPr>
            <p:cNvSpPr>
              <a:spLocks noChangeArrowheads="1"/>
            </p:cNvSpPr>
            <p:nvPr/>
          </p:nvSpPr>
          <p:spPr bwMode="gray">
            <a:xfrm>
              <a:off x="2334" y="1936"/>
              <a:ext cx="1097"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endParaRPr>
            </a:p>
          </p:txBody>
        </p:sp>
        <p:sp>
          <p:nvSpPr>
            <p:cNvPr id="13" name="Oval 73">
              <a:extLst>
                <a:ext uri="{FF2B5EF4-FFF2-40B4-BE49-F238E27FC236}">
                  <a16:creationId xmlns:a16="http://schemas.microsoft.com/office/drawing/2014/main" id="{1674D3E7-A24A-4E88-BE5E-6B2385851C1A}"/>
                </a:ext>
              </a:extLst>
            </p:cNvPr>
            <p:cNvSpPr>
              <a:spLocks noChangeArrowheads="1"/>
            </p:cNvSpPr>
            <p:nvPr/>
          </p:nvSpPr>
          <p:spPr bwMode="gray">
            <a:xfrm>
              <a:off x="2337" y="1939"/>
              <a:ext cx="1096" cy="1098"/>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latin typeface="Calibri" panose="020F0502020204030204" pitchFamily="34" charset="0"/>
              </a:endParaRPr>
            </a:p>
          </p:txBody>
        </p:sp>
      </p:grpSp>
    </p:spTree>
    <p:extLst>
      <p:ext uri="{BB962C8B-B14F-4D97-AF65-F5344CB8AC3E}">
        <p14:creationId xmlns:p14="http://schemas.microsoft.com/office/powerpoint/2010/main" val="367779015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220"/>
            <a:ext cx="9144001" cy="6854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Snip Diagonal Corner Rectangle 3"/>
          <p:cNvSpPr>
            <a:spLocks/>
          </p:cNvSpPr>
          <p:nvPr/>
        </p:nvSpPr>
        <p:spPr bwMode="auto">
          <a:xfrm>
            <a:off x="31124" y="3810000"/>
            <a:ext cx="9144001"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a:r>
              <a:rPr lang="en-US" sz="2800" b="1">
                <a:solidFill>
                  <a:schemeClr val="bg1"/>
                </a:solidFill>
                <a:latin typeface="Times New Roman" pitchFamily="18" charset="0"/>
                <a:cs typeface="Times New Roman" pitchFamily="18" charset="0"/>
              </a:rPr>
              <a:t>XIN TRÂN TRỌNG CẢM ƠN QUÝ THẦY CÔ !</a:t>
            </a:r>
            <a:endParaRPr lang="vi-VN" sz="2800" b="1">
              <a:solidFill>
                <a:schemeClr val="bg1"/>
              </a:solidFill>
              <a:latin typeface="Times New Roman" pitchFamily="18" charset="0"/>
              <a:cs typeface="Times New Roman" pitchFamily="18" charset="0"/>
            </a:endParaRPr>
          </a:p>
        </p:txBody>
      </p:sp>
      <p:sp>
        <p:nvSpPr>
          <p:cNvPr id="2" name="Rectangle 1"/>
          <p:cNvSpPr/>
          <p:nvPr/>
        </p:nvSpPr>
        <p:spPr>
          <a:xfrm>
            <a:off x="3200400" y="5739616"/>
            <a:ext cx="3303148" cy="369332"/>
          </a:xfrm>
          <a:prstGeom prst="rect">
            <a:avLst/>
          </a:prstGeom>
        </p:spPr>
        <p:txBody>
          <a:bodyPr wrap="none">
            <a:spAutoFit/>
          </a:bodyPr>
          <a:lstStyle/>
          <a:p>
            <a:pPr algn="ctr"/>
            <a:r>
              <a:rPr lang="en-US" b="1">
                <a:solidFill>
                  <a:schemeClr val="accent2">
                    <a:lumMod val="60000"/>
                    <a:lumOff val="40000"/>
                  </a:schemeClr>
                </a:solidFill>
                <a:latin typeface="Times New Roman" panose="02020603050405020304" pitchFamily="18" charset="0"/>
                <a:cs typeface="Times New Roman" panose="02020603050405020304" pitchFamily="18" charset="0"/>
              </a:rPr>
              <a:t>TPHCM, THÁNG 5 NĂM 2019</a:t>
            </a:r>
            <a:endParaRPr lang="en-US" b="1">
              <a:solidFill>
                <a:schemeClr val="accent2">
                  <a:lumMod val="60000"/>
                  <a:lumOff val="40000"/>
                </a:schemeClr>
              </a:solidFill>
              <a:latin typeface="Consolas" pitchFamily="49" charset="0"/>
            </a:endParaRPr>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22572" y="228600"/>
            <a:ext cx="3505200" cy="3457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81471286"/>
      </p:ext>
    </p:extLst>
  </p:cSld>
  <p:clrMapOvr>
    <a:masterClrMapping/>
  </p:clrMapOvr>
  <p:transition spd="slow">
    <p:push dir="u"/>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11.0&quot;&gt;&lt;object type=&quot;1&quot; unique_id=&quot;10001&quot;&gt;&lt;object type=&quot;2&quot; unique_id=&quot;10002&quot;&gt;&lt;object type=&quot;3&quot; unique_id=&quot;10003&quot;&gt;&lt;property id=&quot;20148&quot; value=&quot;5&quot;/&gt;&lt;property id=&quot;20300&quot; value=&quot;Slide 1&quot;/&gt;&lt;property id=&quot;20307&quot; value=&quot;539&quot;/&gt;&lt;/object&gt;&lt;object type=&quot;3&quot; unique_id=&quot;10004&quot;&gt;&lt;property id=&quot;20148&quot; value=&quot;5&quot;/&gt;&lt;property id=&quot;20300&quot; value=&quot;Slide 2&quot;/&gt;&lt;property id=&quot;20307&quot; value=&quot;818&quot;/&gt;&lt;/object&gt;&lt;object type=&quot;3&quot; unique_id=&quot;10006&quot;&gt;&lt;property id=&quot;20148&quot; value=&quot;5&quot;/&gt;&lt;property id=&quot;20300&quot; value=&quot;Slide 3&quot;/&gt;&lt;property id=&quot;20307&quot; value=&quot;712&quot;/&gt;&lt;/object&gt;&lt;object type=&quot;3&quot; unique_id=&quot;10007&quot;&gt;&lt;property id=&quot;20148&quot; value=&quot;5&quot;/&gt;&lt;property id=&quot;20300&quot; value=&quot;Slide 4&quot;/&gt;&lt;property id=&quot;20307&quot; value=&quot;882&quot;/&gt;&lt;/object&gt;&lt;object type=&quot;3&quot; unique_id=&quot;10008&quot;&gt;&lt;property id=&quot;20148&quot; value=&quot;5&quot;/&gt;&lt;property id=&quot;20300&quot; value=&quot;Slide 5&quot;/&gt;&lt;property id=&quot;20307&quot; value=&quot;883&quot;/&gt;&lt;/object&gt;&lt;object type=&quot;3&quot; unique_id=&quot;10009&quot;&gt;&lt;property id=&quot;20148&quot; value=&quot;5&quot;/&gt;&lt;property id=&quot;20300&quot; value=&quot;Slide 6&quot;/&gt;&lt;property id=&quot;20307&quot; value=&quot;885&quot;/&gt;&lt;/object&gt;&lt;object type=&quot;3&quot; unique_id=&quot;10010&quot;&gt;&lt;property id=&quot;20148&quot; value=&quot;5&quot;/&gt;&lt;property id=&quot;20300&quot; value=&quot;Slide 7&quot;/&gt;&lt;property id=&quot;20307&quot; value=&quot;890&quot;/&gt;&lt;/object&gt;&lt;object type=&quot;3&quot; unique_id=&quot;10011&quot;&gt;&lt;property id=&quot;20148&quot; value=&quot;5&quot;/&gt;&lt;property id=&quot;20300&quot; value=&quot;Slide 8&quot;/&gt;&lt;property id=&quot;20307&quot; value=&quot;891&quot;/&gt;&lt;/object&gt;&lt;object type=&quot;3&quot; unique_id=&quot;10012&quot;&gt;&lt;property id=&quot;20148&quot; value=&quot;5&quot;/&gt;&lt;property id=&quot;20300&quot; value=&quot;Slide 9&quot;/&gt;&lt;property id=&quot;20307&quot; value=&quot;636&quot;/&gt;&lt;/object&gt;&lt;object type=&quot;3&quot; unique_id=&quot;10013&quot;&gt;&lt;property id=&quot;20148&quot; value=&quot;5&quot;/&gt;&lt;property id=&quot;20300&quot; value=&quot;Slide 10&quot;/&gt;&lt;property id=&quot;20307&quot; value=&quot;892&quot;/&gt;&lt;/object&gt;&lt;object type=&quot;3&quot; unique_id=&quot;10014&quot;&gt;&lt;property id=&quot;20148&quot; value=&quot;5&quot;/&gt;&lt;property id=&quot;20300&quot; value=&quot;Slide 11&quot;/&gt;&lt;property id=&quot;20307&quot; value=&quot;893&quot;/&gt;&lt;/object&gt;&lt;object type=&quot;3&quot; unique_id=&quot;10167&quot;&gt;&lt;property id=&quot;20148&quot; value=&quot;5&quot;/&gt;&lt;property id=&quot;20300&quot; value=&quot;Slide 12&quot;/&gt;&lt;property id=&quot;20307&quot; value=&quot;759&quot;/&gt;&lt;/object&gt;&lt;object type=&quot;3&quot; unique_id=&quot;10168&quot;&gt;&lt;property id=&quot;20148&quot; value=&quot;5&quot;/&gt;&lt;property id=&quot;20300&quot; value=&quot;Slide 13&quot;/&gt;&lt;property id=&quot;20307&quot; value=&quot;822&quot;/&gt;&lt;/object&gt;&lt;/object&gt;&lt;object type=&quot;8&quot; unique_id=&quot;10336&quot;&gt;&lt;/object&gt;&lt;/object&gt;&lt;/database&gt;"/>
  <p:tag name="SECTOMILLISECCONVERTED" val="1"/>
</p:tagLst>
</file>

<file path=ppt/theme/theme1.xml><?xml version="1.0" encoding="utf-8"?>
<a:theme xmlns:a="http://schemas.openxmlformats.org/drawingml/2006/main" name="cdb2004c003l-[ThuVienNet.VN]">
  <a:themeElements>
    <a:clrScheme name="sample 1">
      <a:dk1>
        <a:srgbClr val="163794"/>
      </a:dk1>
      <a:lt1>
        <a:srgbClr val="FFFFFF"/>
      </a:lt1>
      <a:dk2>
        <a:srgbClr val="000000"/>
      </a:dk2>
      <a:lt2>
        <a:srgbClr val="C0C0C0"/>
      </a:lt2>
      <a:accent1>
        <a:srgbClr val="009999"/>
      </a:accent1>
      <a:accent2>
        <a:srgbClr val="990000"/>
      </a:accent2>
      <a:accent3>
        <a:srgbClr val="FFFFFF"/>
      </a:accent3>
      <a:accent4>
        <a:srgbClr val="112D7E"/>
      </a:accent4>
      <a:accent5>
        <a:srgbClr val="AACACA"/>
      </a:accent5>
      <a:accent6>
        <a:srgbClr val="8A0000"/>
      </a:accent6>
      <a:hlink>
        <a:srgbClr val="6699FF"/>
      </a:hlink>
      <a:folHlink>
        <a:srgbClr val="969696"/>
      </a:folHlink>
    </a:clrScheme>
    <a:fontScheme name="sample">
      <a:majorFont>
        <a:latin typeface="Verdan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gray">
        <a:gradFill rotWithShape="1">
          <a:gsLst>
            <a:gs pos="0">
              <a:srgbClr val="FFFFFF"/>
            </a:gs>
            <a:gs pos="100000">
              <a:srgbClr val="E7F5CF"/>
            </a:gs>
          </a:gsLst>
          <a:lin ang="0" scaled="1"/>
        </a:gradFill>
        <a:ln w="3175" algn="ctr">
          <a:solidFill>
            <a:schemeClr val="folHlink"/>
          </a:solidFill>
          <a:round/>
          <a:headEnd/>
          <a:tailEnd/>
        </a:ln>
      </a:spPr>
      <a:bodyPr wrap="none" anchor="ctr"/>
      <a:lstStyle>
        <a:defPPr marL="0" indent="0">
          <a:buNone/>
          <a:defRPr sz="2800" b="1" dirty="0">
            <a:solidFill>
              <a:srgbClr val="FF0000"/>
            </a:solidFill>
            <a:latin typeface="Times New Roman" panose="02020603050405020304" pitchFamily="18" charset="0"/>
            <a:cs typeface="Times New Roman" panose="02020603050405020304" pitchFamily="18" charset="0"/>
          </a:defRPr>
        </a:defPPr>
      </a:lstStyle>
    </a:spDef>
  </a:objectDefaults>
  <a:extraClrSchemeLst>
    <a:extraClrScheme>
      <a:clrScheme name="sample 1">
        <a:dk1>
          <a:srgbClr val="163794"/>
        </a:dk1>
        <a:lt1>
          <a:srgbClr val="FFFFFF"/>
        </a:lt1>
        <a:dk2>
          <a:srgbClr val="000000"/>
        </a:dk2>
        <a:lt2>
          <a:srgbClr val="C0C0C0"/>
        </a:lt2>
        <a:accent1>
          <a:srgbClr val="009999"/>
        </a:accent1>
        <a:accent2>
          <a:srgbClr val="990000"/>
        </a:accent2>
        <a:accent3>
          <a:srgbClr val="FFFFFF"/>
        </a:accent3>
        <a:accent4>
          <a:srgbClr val="112D7E"/>
        </a:accent4>
        <a:accent5>
          <a:srgbClr val="AACACA"/>
        </a:accent5>
        <a:accent6>
          <a:srgbClr val="8A0000"/>
        </a:accent6>
        <a:hlink>
          <a:srgbClr val="6699FF"/>
        </a:hlink>
        <a:folHlink>
          <a:srgbClr val="969696"/>
        </a:folHlink>
      </a:clrScheme>
      <a:clrMap bg1="lt1" tx1="dk1" bg2="lt2" tx2="dk2" accent1="accent1" accent2="accent2" accent3="accent3" accent4="accent4" accent5="accent5" accent6="accent6" hlink="hlink" folHlink="folHlink"/>
    </a:extraClrScheme>
    <a:extraClrScheme>
      <a:clrScheme name="sample 2">
        <a:dk1>
          <a:srgbClr val="29698D"/>
        </a:dk1>
        <a:lt1>
          <a:srgbClr val="FFFFFF"/>
        </a:lt1>
        <a:dk2>
          <a:srgbClr val="000000"/>
        </a:dk2>
        <a:lt2>
          <a:srgbClr val="A1BABD"/>
        </a:lt2>
        <a:accent1>
          <a:srgbClr val="FF5050"/>
        </a:accent1>
        <a:accent2>
          <a:srgbClr val="FF9933"/>
        </a:accent2>
        <a:accent3>
          <a:srgbClr val="FFFFFF"/>
        </a:accent3>
        <a:accent4>
          <a:srgbClr val="215978"/>
        </a:accent4>
        <a:accent5>
          <a:srgbClr val="FFB3B3"/>
        </a:accent5>
        <a:accent6>
          <a:srgbClr val="E78A2D"/>
        </a:accent6>
        <a:hlink>
          <a:srgbClr val="00CC99"/>
        </a:hlink>
        <a:folHlink>
          <a:srgbClr val="83A6A7"/>
        </a:folHlink>
      </a:clrScheme>
      <a:clrMap bg1="lt1" tx1="dk1" bg2="lt2" tx2="dk2" accent1="accent1" accent2="accent2" accent3="accent3" accent4="accent4" accent5="accent5" accent6="accent6" hlink="hlink" folHlink="folHlink"/>
    </a:extraClrScheme>
    <a:extraClrScheme>
      <a:clrScheme name="sample 3">
        <a:dk1>
          <a:srgbClr val="666699"/>
        </a:dk1>
        <a:lt1>
          <a:srgbClr val="FFFFFF"/>
        </a:lt1>
        <a:dk2>
          <a:srgbClr val="000000"/>
        </a:dk2>
        <a:lt2>
          <a:srgbClr val="C0C0C0"/>
        </a:lt2>
        <a:accent1>
          <a:srgbClr val="72B88E"/>
        </a:accent1>
        <a:accent2>
          <a:srgbClr val="C78DD7"/>
        </a:accent2>
        <a:accent3>
          <a:srgbClr val="FFFFFF"/>
        </a:accent3>
        <a:accent4>
          <a:srgbClr val="565682"/>
        </a:accent4>
        <a:accent5>
          <a:srgbClr val="BCD8C6"/>
        </a:accent5>
        <a:accent6>
          <a:srgbClr val="B47FC3"/>
        </a:accent6>
        <a:hlink>
          <a:srgbClr val="3197BB"/>
        </a:hlink>
        <a:folHlink>
          <a:srgbClr val="878FA5"/>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660066"/>
        </a:solidFill>
        <a:ln w="57150" cmpd="sng">
          <a:solidFill>
            <a:srgbClr val="FFFFFF"/>
          </a:solidFill>
        </a:ln>
      </a:spPr>
      <a:bodyPr/>
      <a:lstStyle/>
      <a: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a:style>
    </a:sp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660066"/>
        </a:solidFill>
        <a:ln w="57150" cmpd="sng">
          <a:solidFill>
            <a:srgbClr val="FFFFFF"/>
          </a:solidFill>
        </a:ln>
      </a:spPr>
      <a:bodyPr/>
      <a:lstStyle/>
      <a: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a:style>
    </a:sp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15587</TotalTime>
  <Words>1708</Words>
  <Application>Microsoft Office PowerPoint</Application>
  <PresentationFormat>On-screen Show (4:3)</PresentationFormat>
  <Paragraphs>316</Paragraphs>
  <Slides>37</Slides>
  <Notes>36</Notes>
  <HiddenSlides>0</HiddenSlides>
  <MMClips>1</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37</vt:i4>
      </vt:variant>
    </vt:vector>
  </HeadingPairs>
  <TitlesOfParts>
    <vt:vector size="49" baseType="lpstr">
      <vt:lpstr>ＭＳ Ｐゴシック</vt:lpstr>
      <vt:lpstr>Arial</vt:lpstr>
      <vt:lpstr>Arial Unicode MS</vt:lpstr>
      <vt:lpstr>Calibri</vt:lpstr>
      <vt:lpstr>Consolas</vt:lpstr>
      <vt:lpstr>Times New Roman</vt:lpstr>
      <vt:lpstr>Verdana</vt:lpstr>
      <vt:lpstr>VNI-Ariston</vt:lpstr>
      <vt:lpstr>Wingdings</vt:lpstr>
      <vt:lpstr>cdb2004c003l-[ThuVienNet.VN]</vt:lpstr>
      <vt:lpstr>Diseño predeterminado</vt:lpstr>
      <vt:lpstr>2_Diseño predeterminado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Hot Tip</dc:title>
  <dc:creator>Dr.Luong</dc:creator>
  <cp:lastModifiedBy>Admin</cp:lastModifiedBy>
  <cp:revision>881</cp:revision>
  <cp:lastPrinted>2017-05-26T03:02:31Z</cp:lastPrinted>
  <dcterms:created xsi:type="dcterms:W3CDTF">2013-09-11T03:08:41Z</dcterms:created>
  <dcterms:modified xsi:type="dcterms:W3CDTF">2019-05-09T09:11:20Z</dcterms:modified>
</cp:coreProperties>
</file>